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3" r:id="rId13"/>
    <p:sldId id="264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6CFD-6016-43E3-8AE2-EE8D91B0C91A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0912-EB58-4ECE-A950-813C57EB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35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6CFD-6016-43E3-8AE2-EE8D91B0C91A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0912-EB58-4ECE-A950-813C57EB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800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6CFD-6016-43E3-8AE2-EE8D91B0C91A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0912-EB58-4ECE-A950-813C57EB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27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6CFD-6016-43E3-8AE2-EE8D91B0C91A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0912-EB58-4ECE-A950-813C57EB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812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6CFD-6016-43E3-8AE2-EE8D91B0C91A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0912-EB58-4ECE-A950-813C57EB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9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6CFD-6016-43E3-8AE2-EE8D91B0C91A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0912-EB58-4ECE-A950-813C57EB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4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6CFD-6016-43E3-8AE2-EE8D91B0C91A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0912-EB58-4ECE-A950-813C57EB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1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6CFD-6016-43E3-8AE2-EE8D91B0C91A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0912-EB58-4ECE-A950-813C57EB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633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6CFD-6016-43E3-8AE2-EE8D91B0C91A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0912-EB58-4ECE-A950-813C57EB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87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6CFD-6016-43E3-8AE2-EE8D91B0C91A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0912-EB58-4ECE-A950-813C57EB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15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6CFD-6016-43E3-8AE2-EE8D91B0C91A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0912-EB58-4ECE-A950-813C57EB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925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36CFD-6016-43E3-8AE2-EE8D91B0C91A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B0912-EB58-4ECE-A950-813C57EB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677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23950" y="1596044"/>
            <a:ext cx="9260378" cy="315884"/>
          </a:xfrm>
        </p:spPr>
        <p:txBody>
          <a:bodyPr>
            <a:normAutofit fontScale="90000"/>
          </a:bodyPr>
          <a:lstStyle/>
          <a:p>
            <a:r>
              <a:rPr lang="en-US" sz="5400" dirty="0" err="1" smtClean="0"/>
              <a:t>Misioni</a:t>
            </a:r>
            <a:r>
              <a:rPr lang="en-US" sz="5400" dirty="0" smtClean="0"/>
              <a:t> </a:t>
            </a:r>
            <a:r>
              <a:rPr lang="en-US" sz="5400" dirty="0" err="1" smtClean="0"/>
              <a:t>i</a:t>
            </a:r>
            <a:r>
              <a:rPr lang="en-US" sz="5400" dirty="0" smtClean="0"/>
              <a:t> </a:t>
            </a:r>
            <a:r>
              <a:rPr lang="en-US" sz="5400" dirty="0" err="1" smtClean="0"/>
              <a:t>Komitetit</a:t>
            </a:r>
            <a:r>
              <a:rPr lang="en-US" sz="5400" dirty="0" smtClean="0"/>
              <a:t> </a:t>
            </a:r>
            <a:r>
              <a:rPr lang="en-US" sz="5400" dirty="0" err="1" smtClean="0"/>
              <a:t>Shqiptar</a:t>
            </a:r>
            <a:r>
              <a:rPr lang="en-US" sz="5400" dirty="0" smtClean="0"/>
              <a:t> </a:t>
            </a:r>
            <a:r>
              <a:rPr lang="en-US" sz="5400" dirty="0" err="1" smtClean="0"/>
              <a:t>të</a:t>
            </a:r>
            <a:r>
              <a:rPr lang="en-US" sz="5400" dirty="0" smtClean="0"/>
              <a:t> </a:t>
            </a:r>
            <a:r>
              <a:rPr lang="en-US" sz="5400" dirty="0" err="1" smtClean="0"/>
              <a:t>Birësimeve</a:t>
            </a:r>
            <a:endParaRPr lang="en-US" sz="5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413164" y="2254250"/>
            <a:ext cx="9271462" cy="389716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sq-AL" sz="14400" dirty="0" smtClean="0"/>
              <a:t>Komiteti </a:t>
            </a:r>
            <a:r>
              <a:rPr lang="sq-AL" sz="14400" dirty="0" smtClean="0"/>
              <a:t>Shqiptar i Birësimeve ka në fokus </a:t>
            </a:r>
            <a:r>
              <a:rPr lang="sq-AL" sz="14400" u="sng" dirty="0" smtClean="0"/>
              <a:t>interesin më të lartë të </a:t>
            </a:r>
            <a:r>
              <a:rPr lang="sq-AL" sz="14400" u="sng" dirty="0" smtClean="0"/>
              <a:t>fëmijë</a:t>
            </a:r>
            <a:r>
              <a:rPr lang="en-US" sz="14400" u="sng" dirty="0" smtClean="0"/>
              <a:t>s</a:t>
            </a:r>
            <a:r>
              <a:rPr lang="sq-AL" sz="14400" u="sng" dirty="0" smtClean="0"/>
              <a:t> të </a:t>
            </a:r>
            <a:r>
              <a:rPr lang="sq-AL" sz="14400" u="sng" dirty="0" smtClean="0"/>
              <a:t>shpallur </a:t>
            </a:r>
            <a:r>
              <a:rPr lang="en-US" sz="14400" u="sng" dirty="0" err="1" smtClean="0"/>
              <a:t>i</a:t>
            </a:r>
            <a:r>
              <a:rPr lang="en-US" sz="14400" u="sng" dirty="0" smtClean="0"/>
              <a:t> </a:t>
            </a:r>
            <a:r>
              <a:rPr lang="sq-AL" sz="14400" u="sng" dirty="0" smtClean="0"/>
              <a:t>braktisur</a:t>
            </a:r>
            <a:r>
              <a:rPr lang="en-US" sz="14400" u="sng" dirty="0" smtClean="0"/>
              <a:t> </a:t>
            </a:r>
            <a:r>
              <a:rPr lang="en-US" sz="14400" u="sng" dirty="0" err="1" smtClean="0"/>
              <a:t>nga</a:t>
            </a:r>
            <a:r>
              <a:rPr lang="en-US" sz="14400" u="sng" dirty="0" smtClean="0"/>
              <a:t> </a:t>
            </a:r>
            <a:r>
              <a:rPr lang="en-US" sz="14400" u="sng" dirty="0" err="1" smtClean="0"/>
              <a:t>gjykata.K</a:t>
            </a:r>
            <a:r>
              <a:rPr lang="sq-AL" sz="14400" u="sng" dirty="0"/>
              <a:t>ë</a:t>
            </a:r>
            <a:r>
              <a:rPr lang="en-US" sz="14400" u="sng" dirty="0" smtClean="0"/>
              <a:t>t</a:t>
            </a:r>
            <a:r>
              <a:rPr lang="sq-AL" sz="14400" u="sng" dirty="0"/>
              <a:t>ë</a:t>
            </a:r>
            <a:r>
              <a:rPr lang="en-US" sz="14400" u="sng" dirty="0" smtClean="0"/>
              <a:t> </a:t>
            </a:r>
            <a:r>
              <a:rPr lang="en-US" sz="14400" u="sng" dirty="0" err="1" smtClean="0"/>
              <a:t>objektiv</a:t>
            </a:r>
            <a:r>
              <a:rPr lang="en-US" sz="14400" u="sng" dirty="0" smtClean="0"/>
              <a:t> KSHB e </a:t>
            </a:r>
            <a:r>
              <a:rPr lang="en-US" sz="14400" u="sng" dirty="0" err="1" smtClean="0"/>
              <a:t>realizon</a:t>
            </a:r>
            <a:r>
              <a:rPr lang="en-US" sz="14400" u="sng" dirty="0" smtClean="0"/>
              <a:t> d</a:t>
            </a:r>
            <a:r>
              <a:rPr lang="sq-AL" sz="14400" dirty="0" smtClean="0"/>
              <a:t>uke </a:t>
            </a:r>
            <a:r>
              <a:rPr lang="sq-AL" sz="14400" dirty="0" smtClean="0"/>
              <a:t>gjetur një familje të përshtatshme për </a:t>
            </a:r>
            <a:r>
              <a:rPr lang="en-US" sz="14400" dirty="0" smtClean="0"/>
              <a:t>ç</a:t>
            </a:r>
            <a:r>
              <a:rPr lang="sq-AL" sz="14400" dirty="0" smtClean="0"/>
              <a:t>do fëmijë nëpërmjet një procesi birësimi transparent dhe </a:t>
            </a:r>
            <a:r>
              <a:rPr lang="sq-AL" sz="14400" dirty="0" smtClean="0"/>
              <a:t>korrekt</a:t>
            </a:r>
            <a:endParaRPr lang="en-US" sz="14400" dirty="0" smtClean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875" y="111125"/>
            <a:ext cx="2143125" cy="2143125"/>
          </a:xfrm>
        </p:spPr>
      </p:pic>
    </p:spTree>
    <p:extLst>
      <p:ext uri="{BB962C8B-B14F-4D97-AF65-F5344CB8AC3E}">
        <p14:creationId xmlns:p14="http://schemas.microsoft.com/office/powerpoint/2010/main" val="364028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6646333" cy="122093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/>
              <a:t/>
            </a:r>
            <a:br>
              <a:rPr lang="en-US" b="1" u="sng" dirty="0"/>
            </a:br>
            <a:r>
              <a:rPr lang="en-US" b="1" u="sng" dirty="0" smtClean="0"/>
              <a:t>TË </a:t>
            </a:r>
            <a:r>
              <a:rPr lang="en-US" b="1" u="sng" dirty="0"/>
              <a:t>DHËNA TË FËMIJËVE 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TË </a:t>
            </a:r>
            <a:r>
              <a:rPr lang="en-US" b="1" u="sng" dirty="0"/>
              <a:t>BIRËSUAR GJATË VITIT 2021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35369748"/>
              </p:ext>
            </p:extLst>
          </p:nvPr>
        </p:nvGraphicFramePr>
        <p:xfrm>
          <a:off x="567263" y="2452785"/>
          <a:ext cx="5452141" cy="28008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3375">
                  <a:extLst>
                    <a:ext uri="{9D8B030D-6E8A-4147-A177-3AD203B41FA5}">
                      <a16:colId xmlns:a16="http://schemas.microsoft.com/office/drawing/2014/main" val="182988826"/>
                    </a:ext>
                  </a:extLst>
                </a:gridCol>
                <a:gridCol w="372015">
                  <a:extLst>
                    <a:ext uri="{9D8B030D-6E8A-4147-A177-3AD203B41FA5}">
                      <a16:colId xmlns:a16="http://schemas.microsoft.com/office/drawing/2014/main" val="2465483562"/>
                    </a:ext>
                  </a:extLst>
                </a:gridCol>
                <a:gridCol w="372015">
                  <a:extLst>
                    <a:ext uri="{9D8B030D-6E8A-4147-A177-3AD203B41FA5}">
                      <a16:colId xmlns:a16="http://schemas.microsoft.com/office/drawing/2014/main" val="2517244417"/>
                    </a:ext>
                  </a:extLst>
                </a:gridCol>
                <a:gridCol w="372015">
                  <a:extLst>
                    <a:ext uri="{9D8B030D-6E8A-4147-A177-3AD203B41FA5}">
                      <a16:colId xmlns:a16="http://schemas.microsoft.com/office/drawing/2014/main" val="2339465237"/>
                    </a:ext>
                  </a:extLst>
                </a:gridCol>
                <a:gridCol w="372015">
                  <a:extLst>
                    <a:ext uri="{9D8B030D-6E8A-4147-A177-3AD203B41FA5}">
                      <a16:colId xmlns:a16="http://schemas.microsoft.com/office/drawing/2014/main" val="1954945422"/>
                    </a:ext>
                  </a:extLst>
                </a:gridCol>
                <a:gridCol w="372015">
                  <a:extLst>
                    <a:ext uri="{9D8B030D-6E8A-4147-A177-3AD203B41FA5}">
                      <a16:colId xmlns:a16="http://schemas.microsoft.com/office/drawing/2014/main" val="393627640"/>
                    </a:ext>
                  </a:extLst>
                </a:gridCol>
                <a:gridCol w="372015">
                  <a:extLst>
                    <a:ext uri="{9D8B030D-6E8A-4147-A177-3AD203B41FA5}">
                      <a16:colId xmlns:a16="http://schemas.microsoft.com/office/drawing/2014/main" val="216863019"/>
                    </a:ext>
                  </a:extLst>
                </a:gridCol>
                <a:gridCol w="376784">
                  <a:extLst>
                    <a:ext uri="{9D8B030D-6E8A-4147-A177-3AD203B41FA5}">
                      <a16:colId xmlns:a16="http://schemas.microsoft.com/office/drawing/2014/main" val="2391733632"/>
                    </a:ext>
                  </a:extLst>
                </a:gridCol>
                <a:gridCol w="376784">
                  <a:extLst>
                    <a:ext uri="{9D8B030D-6E8A-4147-A177-3AD203B41FA5}">
                      <a16:colId xmlns:a16="http://schemas.microsoft.com/office/drawing/2014/main" val="2942144128"/>
                    </a:ext>
                  </a:extLst>
                </a:gridCol>
                <a:gridCol w="381554">
                  <a:extLst>
                    <a:ext uri="{9D8B030D-6E8A-4147-A177-3AD203B41FA5}">
                      <a16:colId xmlns:a16="http://schemas.microsoft.com/office/drawing/2014/main" val="209471431"/>
                    </a:ext>
                  </a:extLst>
                </a:gridCol>
                <a:gridCol w="381554">
                  <a:extLst>
                    <a:ext uri="{9D8B030D-6E8A-4147-A177-3AD203B41FA5}">
                      <a16:colId xmlns:a16="http://schemas.microsoft.com/office/drawing/2014/main" val="1258709175"/>
                    </a:ext>
                  </a:extLst>
                </a:gridCol>
              </a:tblGrid>
              <a:tr h="5487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Grupmosha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40" marR="4114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Deri 1 </a:t>
                      </a:r>
                      <a:r>
                        <a:rPr lang="en-US" sz="1100" dirty="0" err="1">
                          <a:effectLst/>
                        </a:rPr>
                        <a:t>vjeç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40" marR="4114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1-4 </a:t>
                      </a:r>
                      <a:r>
                        <a:rPr lang="en-US" sz="1100" dirty="0" err="1">
                          <a:effectLst/>
                        </a:rPr>
                        <a:t>vjeç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40" marR="4114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5-9 </a:t>
                      </a:r>
                      <a:r>
                        <a:rPr lang="en-US" sz="1100" dirty="0" err="1">
                          <a:effectLst/>
                        </a:rPr>
                        <a:t>vjeç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40" marR="4114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Mbi</a:t>
                      </a:r>
                      <a:r>
                        <a:rPr lang="en-US" sz="1100" dirty="0">
                          <a:effectLst/>
                        </a:rPr>
                        <a:t> 10 </a:t>
                      </a:r>
                      <a:r>
                        <a:rPr lang="en-US" sz="1100" dirty="0" err="1">
                          <a:effectLst/>
                        </a:rPr>
                        <a:t>vjeç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40" marR="4114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Totali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40" marR="4114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885009"/>
                  </a:ext>
                </a:extLst>
              </a:tr>
              <a:tr h="5608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Nr. i fëmijëve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40" marR="4114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40" marR="4114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40" marR="4114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40" marR="4114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40" marR="4114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40" marR="4114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20030"/>
                  </a:ext>
                </a:extLst>
              </a:tr>
              <a:tr h="5608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Gjinia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40" marR="411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40" marR="411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40" marR="411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40" marR="411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40" marR="411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40" marR="411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40" marR="411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40" marR="411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40" marR="411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40" marR="411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40" marR="41140" marT="0" marB="0" anchor="b"/>
                </a:tc>
                <a:extLst>
                  <a:ext uri="{0D108BD9-81ED-4DB2-BD59-A6C34878D82A}">
                    <a16:rowId xmlns:a16="http://schemas.microsoft.com/office/drawing/2014/main" val="3032791019"/>
                  </a:ext>
                </a:extLst>
              </a:tr>
              <a:tr h="5608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Nr. i fëmijëve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40" marR="4114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40" marR="411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40" marR="411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40" marR="411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40" marR="411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40" marR="411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40" marR="411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40" marR="411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40" marR="411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40" marR="411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40" marR="41140" marT="0" marB="0" anchor="ctr"/>
                </a:tc>
                <a:extLst>
                  <a:ext uri="{0D108BD9-81ED-4DB2-BD59-A6C34878D82A}">
                    <a16:rowId xmlns:a16="http://schemas.microsoft.com/office/drawing/2014/main" val="1771706169"/>
                  </a:ext>
                </a:extLst>
              </a:tr>
              <a:tr h="5693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Kombësia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40" marR="4114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Shqiptare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40" marR="4114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Shqiptare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40" marR="4114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Shqiptare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40" marR="4114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Shqiptare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40" marR="4114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Shqiptare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40" marR="4114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1742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16481635"/>
              </p:ext>
            </p:extLst>
          </p:nvPr>
        </p:nvGraphicFramePr>
        <p:xfrm>
          <a:off x="6544733" y="2452784"/>
          <a:ext cx="4910205" cy="2800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5278">
                  <a:extLst>
                    <a:ext uri="{9D8B030D-6E8A-4147-A177-3AD203B41FA5}">
                      <a16:colId xmlns:a16="http://schemas.microsoft.com/office/drawing/2014/main" val="282478512"/>
                    </a:ext>
                  </a:extLst>
                </a:gridCol>
                <a:gridCol w="2804927">
                  <a:extLst>
                    <a:ext uri="{9D8B030D-6E8A-4147-A177-3AD203B41FA5}">
                      <a16:colId xmlns:a16="http://schemas.microsoft.com/office/drawing/2014/main" val="3032739775"/>
                    </a:ext>
                  </a:extLst>
                </a:gridCol>
              </a:tblGrid>
              <a:tr h="11203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Struktura</a:t>
                      </a:r>
                      <a:r>
                        <a:rPr lang="en-US" sz="1200" dirty="0">
                          <a:effectLst/>
                        </a:rPr>
                        <a:t> e </a:t>
                      </a:r>
                      <a:r>
                        <a:rPr lang="en-US" sz="1200" dirty="0" err="1">
                          <a:effectLst/>
                        </a:rPr>
                        <a:t>familjes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birësuese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Numri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580945"/>
                  </a:ext>
                </a:extLst>
              </a:tr>
              <a:tr h="5601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Aplikantë të vetëm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(1 Femër / 0 Meshkuj)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9060438"/>
                  </a:ext>
                </a:extLst>
              </a:tr>
              <a:tr h="5601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Aplikantë çift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12172768"/>
                  </a:ext>
                </a:extLst>
              </a:tr>
              <a:tr h="5601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Totali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19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9856694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07818" y="165833"/>
            <a:ext cx="8853054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6954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6954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6954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6954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6954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6954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6954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6954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6954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95450" algn="ctr"/>
              </a:tabLst>
            </a:pPr>
            <a:r>
              <a:rPr kumimoji="0" lang="en-US" altLang="en-US" sz="1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TË DHËNA TË FËMIJËVE TË BIRËSUAR GJATË VITIT 2021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95450" algn="ctr"/>
              </a:tabLst>
            </a:pP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95450" algn="ctr"/>
              </a:tabLst>
            </a:pPr>
            <a:endParaRPr lang="en-US" altLang="en-US" sz="1200" b="1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95450" algn="ctr"/>
              </a:tabLst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95450" algn="ctr"/>
              </a:tabLst>
            </a:pP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95450" algn="ctr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-494157" y="-859235"/>
            <a:ext cx="14921105" cy="1714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115" y="149629"/>
            <a:ext cx="2170218" cy="2170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02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1193" y="340823"/>
            <a:ext cx="8728363" cy="2011680"/>
          </a:xfrm>
        </p:spPr>
        <p:txBody>
          <a:bodyPr>
            <a:normAutofit fontScale="90000"/>
          </a:bodyPr>
          <a:lstStyle/>
          <a:p>
            <a:pPr algn="l"/>
            <a:r>
              <a:rPr lang="it-IT" b="1" dirty="0"/>
              <a:t>STATISTIKA   PËRMBLEDHËSE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771457" y="3274028"/>
          <a:ext cx="6649085" cy="14423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9740">
                  <a:extLst>
                    <a:ext uri="{9D8B030D-6E8A-4147-A177-3AD203B41FA5}">
                      <a16:colId xmlns:a16="http://schemas.microsoft.com/office/drawing/2014/main" val="1625157937"/>
                    </a:ext>
                  </a:extLst>
                </a:gridCol>
                <a:gridCol w="899160">
                  <a:extLst>
                    <a:ext uri="{9D8B030D-6E8A-4147-A177-3AD203B41FA5}">
                      <a16:colId xmlns:a16="http://schemas.microsoft.com/office/drawing/2014/main" val="1507456392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411849978"/>
                    </a:ext>
                  </a:extLst>
                </a:gridCol>
                <a:gridCol w="803275">
                  <a:extLst>
                    <a:ext uri="{9D8B030D-6E8A-4147-A177-3AD203B41FA5}">
                      <a16:colId xmlns:a16="http://schemas.microsoft.com/office/drawing/2014/main" val="386827684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435864441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1551382278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149881297"/>
                    </a:ext>
                  </a:extLst>
                </a:gridCol>
                <a:gridCol w="634365">
                  <a:extLst>
                    <a:ext uri="{9D8B030D-6E8A-4147-A177-3AD203B41FA5}">
                      <a16:colId xmlns:a16="http://schemas.microsoft.com/office/drawing/2014/main" val="2935867955"/>
                    </a:ext>
                  </a:extLst>
                </a:gridCol>
                <a:gridCol w="664845">
                  <a:extLst>
                    <a:ext uri="{9D8B030D-6E8A-4147-A177-3AD203B41FA5}">
                      <a16:colId xmlns:a16="http://schemas.microsoft.com/office/drawing/2014/main" val="25783218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Viti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Kërkesa për birësim me pëlqim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Kërkesa për birësim vendas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Kërkesa për birësim ndërvendas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Birësime të realizuara me pëlqim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Birësime të realizuara nga Institucioni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Birësime të realizuara nga Agjencitë Ndërmjetësuese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Kërkesa në total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Birësime në total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19256928"/>
                  </a:ext>
                </a:extLst>
              </a:tr>
              <a:tr h="2978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2021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7788821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497160"/>
              </p:ext>
            </p:extLst>
          </p:nvPr>
        </p:nvGraphicFramePr>
        <p:xfrm>
          <a:off x="4509135" y="5251580"/>
          <a:ext cx="3173730" cy="10491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3115">
                  <a:extLst>
                    <a:ext uri="{9D8B030D-6E8A-4147-A177-3AD203B41FA5}">
                      <a16:colId xmlns:a16="http://schemas.microsoft.com/office/drawing/2014/main" val="44321355"/>
                    </a:ext>
                  </a:extLst>
                </a:gridCol>
                <a:gridCol w="793115">
                  <a:extLst>
                    <a:ext uri="{9D8B030D-6E8A-4147-A177-3AD203B41FA5}">
                      <a16:colId xmlns:a16="http://schemas.microsoft.com/office/drawing/2014/main" val="3590744884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3990869654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883025655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Viti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Dosje çiftesh të regjistruara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Dosje fëmijësh të regjistruara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Birësime të realizuara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1733534"/>
                  </a:ext>
                </a:extLst>
              </a:tr>
              <a:tr h="2901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2021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19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4855882"/>
                  </a:ext>
                </a:extLst>
              </a:tr>
            </a:tbl>
          </a:graphicData>
        </a:graphic>
      </p:graphicFrame>
      <p:sp>
        <p:nvSpPr>
          <p:cNvPr id="9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524000" y="5289522"/>
            <a:ext cx="9144000" cy="300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kumimoji="0" lang="it-IT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6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115" y="14962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411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Problematikat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55" y="1612670"/>
            <a:ext cx="9601200" cy="4721628"/>
          </a:xfrm>
        </p:spPr>
        <p:txBody>
          <a:bodyPr>
            <a:normAutofit fontScale="92500"/>
          </a:bodyPr>
          <a:lstStyle/>
          <a:p>
            <a:r>
              <a:rPr lang="en-US" u="sng" dirty="0" err="1" smtClean="0"/>
              <a:t>Në</a:t>
            </a:r>
            <a:r>
              <a:rPr lang="en-US" u="sng" dirty="0" smtClean="0"/>
              <a:t> </a:t>
            </a:r>
            <a:r>
              <a:rPr lang="en-US" u="sng" dirty="0" err="1" smtClean="0"/>
              <a:t>institucionet</a:t>
            </a:r>
            <a:r>
              <a:rPr lang="en-US" u="sng" dirty="0" smtClean="0"/>
              <a:t>  e </a:t>
            </a:r>
            <a:r>
              <a:rPr lang="en-US" u="sng" dirty="0" err="1" smtClean="0"/>
              <a:t>p</a:t>
            </a:r>
            <a:r>
              <a:rPr lang="en-US" u="sng" dirty="0" err="1"/>
              <a:t>ë</a:t>
            </a:r>
            <a:r>
              <a:rPr lang="en-US" u="sng" dirty="0" err="1" smtClean="0"/>
              <a:t>rkujdesit</a:t>
            </a:r>
            <a:r>
              <a:rPr lang="en-US" u="sng" dirty="0" smtClean="0"/>
              <a:t> social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tendencë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dirty="0" err="1"/>
              <a:t>ë</a:t>
            </a:r>
            <a:r>
              <a:rPr lang="en-US" dirty="0" err="1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err="1"/>
              <a:t>ë</a:t>
            </a:r>
            <a:r>
              <a:rPr lang="en-US" dirty="0" smtClean="0"/>
              <a:t> </a:t>
            </a:r>
            <a:r>
              <a:rPr lang="en-US" dirty="0" err="1" smtClean="0"/>
              <a:t>mos</a:t>
            </a:r>
            <a:r>
              <a:rPr lang="en-US" dirty="0" smtClean="0"/>
              <a:t> </a:t>
            </a:r>
            <a:r>
              <a:rPr lang="en-US" dirty="0" err="1" smtClean="0"/>
              <a:t>deklaruar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err="1"/>
              <a:t>ë</a:t>
            </a:r>
            <a:r>
              <a:rPr lang="en-US" dirty="0" smtClean="0"/>
              <a:t> </a:t>
            </a:r>
            <a:r>
              <a:rPr lang="en-US" dirty="0" err="1" smtClean="0"/>
              <a:t>koh</a:t>
            </a:r>
            <a:r>
              <a:rPr lang="en-US" dirty="0" err="1"/>
              <a:t>ë</a:t>
            </a:r>
            <a:r>
              <a:rPr lang="en-US" dirty="0" smtClean="0"/>
              <a:t> </a:t>
            </a:r>
            <a:r>
              <a:rPr lang="en-US" dirty="0" err="1" smtClean="0"/>
              <a:t>f</a:t>
            </a:r>
            <a:r>
              <a:rPr lang="en-US" dirty="0" err="1"/>
              <a:t>ë</a:t>
            </a:r>
            <a:r>
              <a:rPr lang="en-US" dirty="0" err="1" smtClean="0"/>
              <a:t>mijet</a:t>
            </a:r>
            <a:r>
              <a:rPr lang="en-US" dirty="0" smtClean="0"/>
              <a:t> pa </a:t>
            </a:r>
            <a:r>
              <a:rPr lang="en-US" dirty="0" err="1" smtClean="0"/>
              <a:t>kujdes</a:t>
            </a:r>
            <a:r>
              <a:rPr lang="en-US" dirty="0" smtClean="0"/>
              <a:t> </a:t>
            </a:r>
            <a:r>
              <a:rPr lang="en-US" dirty="0" err="1" smtClean="0"/>
              <a:t>prind</a:t>
            </a:r>
            <a:r>
              <a:rPr lang="en-US" dirty="0" err="1"/>
              <a:t>ë</a:t>
            </a:r>
            <a:r>
              <a:rPr lang="en-US" dirty="0" err="1" smtClean="0"/>
              <a:t>ror</a:t>
            </a:r>
            <a:r>
              <a:rPr lang="en-US" dirty="0" smtClean="0"/>
              <a:t> – </a:t>
            </a:r>
            <a:r>
              <a:rPr lang="en-US" dirty="0" err="1" smtClean="0"/>
              <a:t>gj</a:t>
            </a:r>
            <a:r>
              <a:rPr lang="en-US" dirty="0" err="1"/>
              <a:t>ë</a:t>
            </a:r>
            <a:r>
              <a:rPr lang="en-US" dirty="0" smtClean="0"/>
              <a:t> </a:t>
            </a:r>
            <a:r>
              <a:rPr lang="en-US" dirty="0" err="1" smtClean="0"/>
              <a:t>q</a:t>
            </a:r>
            <a:r>
              <a:rPr lang="en-US" dirty="0" err="1"/>
              <a:t>ë</a:t>
            </a:r>
            <a:r>
              <a:rPr lang="en-US" dirty="0" smtClean="0"/>
              <a:t> </a:t>
            </a:r>
            <a:r>
              <a:rPr lang="en-US" dirty="0" err="1" smtClean="0"/>
              <a:t>c</a:t>
            </a:r>
            <a:r>
              <a:rPr lang="en-US" dirty="0" err="1"/>
              <a:t>ë</a:t>
            </a:r>
            <a:r>
              <a:rPr lang="en-US" dirty="0" err="1" smtClean="0"/>
              <a:t>non</a:t>
            </a:r>
            <a:r>
              <a:rPr lang="en-US" dirty="0" smtClean="0"/>
              <a:t> </a:t>
            </a:r>
            <a:r>
              <a:rPr lang="en-US" dirty="0" err="1" smtClean="0"/>
              <a:t>rënd</a:t>
            </a:r>
            <a:r>
              <a:rPr lang="en-US" dirty="0" err="1"/>
              <a:t>ë</a:t>
            </a:r>
            <a:r>
              <a:rPr lang="en-US" dirty="0" smtClean="0"/>
              <a:t> </a:t>
            </a:r>
            <a:r>
              <a:rPr lang="en-US" dirty="0" err="1" smtClean="0"/>
              <a:t>procesin</a:t>
            </a:r>
            <a:r>
              <a:rPr lang="en-US" dirty="0" smtClean="0"/>
              <a:t> e </a:t>
            </a:r>
            <a:r>
              <a:rPr lang="en-US" dirty="0" err="1" smtClean="0"/>
              <a:t>bir</a:t>
            </a:r>
            <a:r>
              <a:rPr lang="en-US" dirty="0" err="1"/>
              <a:t>ë</a:t>
            </a:r>
            <a:r>
              <a:rPr lang="en-US" dirty="0" err="1" smtClean="0"/>
              <a:t>simit</a:t>
            </a:r>
            <a:r>
              <a:rPr lang="en-US" dirty="0" smtClean="0"/>
              <a:t> , </a:t>
            </a:r>
            <a:r>
              <a:rPr lang="en-US" dirty="0" err="1" smtClean="0"/>
              <a:t>sepse</a:t>
            </a:r>
            <a:r>
              <a:rPr lang="en-US" dirty="0" smtClean="0"/>
              <a:t> </a:t>
            </a:r>
            <a:r>
              <a:rPr lang="en-US" dirty="0" err="1" smtClean="0"/>
              <a:t>çdo</a:t>
            </a:r>
            <a:r>
              <a:rPr lang="en-US" dirty="0" smtClean="0"/>
              <a:t> </a:t>
            </a:r>
            <a:r>
              <a:rPr lang="en-US" dirty="0" err="1" smtClean="0"/>
              <a:t>humbje</a:t>
            </a:r>
            <a:r>
              <a:rPr lang="en-US" dirty="0" smtClean="0"/>
              <a:t> </a:t>
            </a:r>
            <a:r>
              <a:rPr lang="en-US" dirty="0" err="1" smtClean="0"/>
              <a:t>kohe</a:t>
            </a:r>
            <a:r>
              <a:rPr lang="en-US" dirty="0" smtClean="0"/>
              <a:t> </a:t>
            </a:r>
            <a:r>
              <a:rPr lang="en-US" dirty="0" err="1" smtClean="0"/>
              <a:t>rrezikon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f</a:t>
            </a:r>
            <a:r>
              <a:rPr lang="en-US" dirty="0" err="1"/>
              <a:t>ë</a:t>
            </a:r>
            <a:r>
              <a:rPr lang="en-US" dirty="0" err="1" smtClean="0"/>
              <a:t>mija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err="1"/>
              <a:t>ë</a:t>
            </a:r>
            <a:r>
              <a:rPr lang="en-US" dirty="0" smtClean="0"/>
              <a:t> </a:t>
            </a:r>
            <a:r>
              <a:rPr lang="en-US" dirty="0" err="1" smtClean="0"/>
              <a:t>mbetet</a:t>
            </a:r>
            <a:r>
              <a:rPr lang="en-US" dirty="0" smtClean="0"/>
              <a:t> </a:t>
            </a:r>
            <a:r>
              <a:rPr lang="en-US" dirty="0" err="1" smtClean="0"/>
              <a:t>përgjithmonë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institucion</a:t>
            </a:r>
            <a:r>
              <a:rPr lang="en-US" dirty="0" smtClean="0"/>
              <a:t> ( </a:t>
            </a:r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dihet</a:t>
            </a:r>
            <a:r>
              <a:rPr lang="en-US" dirty="0" smtClean="0"/>
              <a:t> </a:t>
            </a:r>
            <a:r>
              <a:rPr lang="en-US" dirty="0" err="1" smtClean="0"/>
              <a:t>q</a:t>
            </a:r>
            <a:r>
              <a:rPr lang="en-US" dirty="0" err="1"/>
              <a:t>ë</a:t>
            </a:r>
            <a:r>
              <a:rPr lang="en-US" dirty="0" smtClean="0"/>
              <a:t>  </a:t>
            </a:r>
            <a:r>
              <a:rPr lang="en-US" dirty="0" err="1" smtClean="0"/>
              <a:t>bir</a:t>
            </a:r>
            <a:r>
              <a:rPr lang="en-US" dirty="0" err="1"/>
              <a:t>ë</a:t>
            </a:r>
            <a:r>
              <a:rPr lang="en-US" dirty="0" err="1" smtClean="0"/>
              <a:t>simet</a:t>
            </a:r>
            <a:r>
              <a:rPr lang="en-US" dirty="0" smtClean="0"/>
              <a:t> </a:t>
            </a:r>
            <a:r>
              <a:rPr lang="en-US" dirty="0" err="1" smtClean="0"/>
              <a:t>preferohen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err="1"/>
              <a:t>ë</a:t>
            </a:r>
            <a:r>
              <a:rPr lang="en-US" dirty="0" smtClean="0"/>
              <a:t> </a:t>
            </a:r>
            <a:r>
              <a:rPr lang="en-US" dirty="0" err="1" smtClean="0"/>
              <a:t>mosha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</a:t>
            </a:r>
            <a:r>
              <a:rPr lang="en-US" dirty="0" err="1"/>
              <a:t>ë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err="1"/>
              <a:t>ë</a:t>
            </a:r>
            <a:r>
              <a:rPr lang="en-US" dirty="0" smtClean="0"/>
              <a:t> </a:t>
            </a:r>
            <a:r>
              <a:rPr lang="en-US" dirty="0" err="1" smtClean="0"/>
              <a:t>hershme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u="sng" dirty="0" err="1" smtClean="0"/>
              <a:t>Zvarritja</a:t>
            </a:r>
            <a:r>
              <a:rPr lang="en-US" u="sng" dirty="0" smtClean="0"/>
              <a:t>  e </a:t>
            </a:r>
            <a:r>
              <a:rPr lang="en-US" u="sng" dirty="0" err="1" smtClean="0"/>
              <a:t>proceseve</a:t>
            </a:r>
            <a:r>
              <a:rPr lang="en-US" u="sng" dirty="0" smtClean="0"/>
              <a:t> </a:t>
            </a:r>
            <a:r>
              <a:rPr lang="en-US" u="sng" dirty="0" err="1" smtClean="0"/>
              <a:t>gjyq</a:t>
            </a:r>
            <a:r>
              <a:rPr lang="en-US" u="sng" dirty="0" err="1"/>
              <a:t>ë</a:t>
            </a:r>
            <a:r>
              <a:rPr lang="en-US" u="sng" dirty="0" err="1" smtClean="0"/>
              <a:t>sore</a:t>
            </a:r>
            <a:r>
              <a:rPr lang="en-US" u="sng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lidhen</a:t>
            </a:r>
            <a:r>
              <a:rPr lang="en-US" dirty="0" smtClean="0"/>
              <a:t> me </a:t>
            </a:r>
            <a:r>
              <a:rPr lang="en-US" dirty="0" err="1" smtClean="0"/>
              <a:t>bir</a:t>
            </a:r>
            <a:r>
              <a:rPr lang="en-US" dirty="0" err="1"/>
              <a:t>ë</a:t>
            </a:r>
            <a:r>
              <a:rPr lang="en-US" dirty="0" err="1" smtClean="0"/>
              <a:t>simet</a:t>
            </a:r>
            <a:r>
              <a:rPr lang="en-US" dirty="0" smtClean="0"/>
              <a:t> duke </a:t>
            </a:r>
            <a:r>
              <a:rPr lang="en-US" dirty="0" err="1" smtClean="0"/>
              <a:t>c</a:t>
            </a:r>
            <a:r>
              <a:rPr lang="en-US" dirty="0" err="1"/>
              <a:t>ë</a:t>
            </a:r>
            <a:r>
              <a:rPr lang="en-US" dirty="0" err="1" smtClean="0"/>
              <a:t>nuar</a:t>
            </a:r>
            <a:r>
              <a:rPr lang="en-US" dirty="0" smtClean="0"/>
              <a:t> </a:t>
            </a:r>
            <a:r>
              <a:rPr lang="en-US" dirty="0" err="1" smtClean="0"/>
              <a:t>seriozisht</a:t>
            </a:r>
            <a:r>
              <a:rPr lang="en-US" dirty="0" smtClean="0"/>
              <a:t> </a:t>
            </a:r>
            <a:r>
              <a:rPr lang="en-US" dirty="0" err="1" smtClean="0"/>
              <a:t>interesin</a:t>
            </a:r>
            <a:r>
              <a:rPr lang="en-US" dirty="0" smtClean="0"/>
              <a:t> </a:t>
            </a:r>
            <a:r>
              <a:rPr lang="en-US" dirty="0" err="1" smtClean="0"/>
              <a:t>m</a:t>
            </a:r>
            <a:r>
              <a:rPr lang="en-US" dirty="0" err="1"/>
              <a:t>ë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err="1"/>
              <a:t>ë</a:t>
            </a:r>
            <a:r>
              <a:rPr lang="en-US" dirty="0" smtClean="0"/>
              <a:t> </a:t>
            </a:r>
            <a:r>
              <a:rPr lang="en-US" dirty="0" err="1" smtClean="0"/>
              <a:t>lart</a:t>
            </a:r>
            <a:r>
              <a:rPr lang="en-US" dirty="0" err="1"/>
              <a:t>ë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err="1"/>
              <a:t>ë</a:t>
            </a:r>
            <a:r>
              <a:rPr lang="en-US" dirty="0" smtClean="0"/>
              <a:t> </a:t>
            </a:r>
            <a:r>
              <a:rPr lang="en-US" dirty="0" err="1" smtClean="0"/>
              <a:t>fëmij</a:t>
            </a:r>
            <a:r>
              <a:rPr lang="en-US" dirty="0" err="1"/>
              <a:t>ë</a:t>
            </a:r>
            <a:r>
              <a:rPr lang="en-US" dirty="0" err="1" smtClean="0"/>
              <a:t>s</a:t>
            </a:r>
            <a:r>
              <a:rPr lang="en-US" dirty="0" smtClean="0"/>
              <a:t> – </a:t>
            </a:r>
            <a:r>
              <a:rPr lang="en-US" dirty="0" err="1" smtClean="0"/>
              <a:t>sistemimin</a:t>
            </a:r>
            <a:r>
              <a:rPr lang="en-US" dirty="0" smtClean="0"/>
              <a:t> e </a:t>
            </a:r>
            <a:r>
              <a:rPr lang="en-US" dirty="0" err="1" smtClean="0"/>
              <a:t>tij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</a:t>
            </a:r>
            <a:r>
              <a:rPr lang="en-US" dirty="0" err="1"/>
              <a:t>ë</a:t>
            </a:r>
            <a:r>
              <a:rPr lang="en-US" dirty="0" smtClean="0"/>
              <a:t> </a:t>
            </a:r>
            <a:r>
              <a:rPr lang="en-US" dirty="0" err="1" smtClean="0"/>
              <a:t>par</a:t>
            </a:r>
            <a:r>
              <a:rPr lang="en-US" dirty="0" err="1"/>
              <a:t>ë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err="1"/>
              <a:t>ë</a:t>
            </a:r>
            <a:r>
              <a:rPr lang="en-US" dirty="0" smtClean="0"/>
              <a:t> </a:t>
            </a:r>
            <a:r>
              <a:rPr lang="en-US" dirty="0" err="1" smtClean="0"/>
              <a:t>nj</a:t>
            </a:r>
            <a:r>
              <a:rPr lang="en-US" dirty="0" err="1"/>
              <a:t>ë</a:t>
            </a:r>
            <a:r>
              <a:rPr lang="en-US" dirty="0" smtClean="0"/>
              <a:t> </a:t>
            </a:r>
            <a:r>
              <a:rPr lang="en-US" dirty="0" err="1" smtClean="0"/>
              <a:t>familje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err="1"/>
              <a:t>ë</a:t>
            </a:r>
            <a:r>
              <a:rPr lang="en-US" dirty="0" err="1" smtClean="0"/>
              <a:t>suese</a:t>
            </a:r>
            <a:r>
              <a:rPr lang="en-US" dirty="0" smtClean="0"/>
              <a:t> .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zvarritje</a:t>
            </a:r>
            <a:r>
              <a:rPr lang="en-US" dirty="0" smtClean="0"/>
              <a:t> </a:t>
            </a:r>
            <a:r>
              <a:rPr lang="en-US" dirty="0" err="1" smtClean="0"/>
              <a:t>vjen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arsye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err="1"/>
              <a:t>ë</a:t>
            </a:r>
            <a:r>
              <a:rPr lang="en-US" dirty="0" smtClean="0"/>
              <a:t> </a:t>
            </a:r>
            <a:r>
              <a:rPr lang="en-US" dirty="0" err="1" smtClean="0"/>
              <a:t>ndryshme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 </a:t>
            </a:r>
            <a:r>
              <a:rPr lang="en-US" dirty="0" err="1" smtClean="0"/>
              <a:t>lidhen</a:t>
            </a:r>
            <a:r>
              <a:rPr lang="en-US" dirty="0" smtClean="0"/>
              <a:t>: </a:t>
            </a:r>
            <a:r>
              <a:rPr lang="en-US" dirty="0" err="1" smtClean="0"/>
              <a:t>munges</a:t>
            </a:r>
            <a:r>
              <a:rPr lang="en-US" dirty="0" err="1"/>
              <a:t>ë</a:t>
            </a:r>
            <a:r>
              <a:rPr lang="en-US" dirty="0" err="1" smtClean="0"/>
              <a:t>n</a:t>
            </a:r>
            <a:r>
              <a:rPr lang="en-US" dirty="0" smtClean="0"/>
              <a:t> e </a:t>
            </a:r>
            <a:r>
              <a:rPr lang="en-US" dirty="0" err="1" smtClean="0"/>
              <a:t>informacionit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gjyqtar</a:t>
            </a:r>
            <a:r>
              <a:rPr lang="en-US" dirty="0" err="1"/>
              <a:t>ë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err="1"/>
              <a:t>ë</a:t>
            </a:r>
            <a:r>
              <a:rPr lang="en-US" dirty="0" smtClean="0"/>
              <a:t> </a:t>
            </a:r>
            <a:r>
              <a:rPr lang="en-US" dirty="0" err="1" smtClean="0"/>
              <a:t>ç</a:t>
            </a:r>
            <a:r>
              <a:rPr lang="en-US" dirty="0" err="1"/>
              <a:t>ë</a:t>
            </a:r>
            <a:r>
              <a:rPr lang="en-US" dirty="0" err="1" smtClean="0"/>
              <a:t>shtjeve</a:t>
            </a:r>
            <a:r>
              <a:rPr lang="en-US" dirty="0" smtClean="0"/>
              <a:t> </a:t>
            </a:r>
            <a:r>
              <a:rPr lang="en-US" dirty="0" err="1" smtClean="0"/>
              <a:t>familjare</a:t>
            </a:r>
            <a:r>
              <a:rPr lang="en-US" dirty="0" smtClean="0"/>
              <a:t>, </a:t>
            </a:r>
            <a:r>
              <a:rPr lang="en-US" dirty="0" err="1" smtClean="0"/>
              <a:t>mbingarkesës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err="1"/>
              <a:t>ë</a:t>
            </a:r>
            <a:r>
              <a:rPr lang="en-US" dirty="0" smtClean="0"/>
              <a:t> </a:t>
            </a:r>
            <a:r>
              <a:rPr lang="en-US" dirty="0" err="1" smtClean="0"/>
              <a:t>tyre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numrit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err="1"/>
              <a:t>ë</a:t>
            </a:r>
            <a:r>
              <a:rPr lang="en-US" dirty="0" smtClean="0"/>
              <a:t> </a:t>
            </a:r>
            <a:r>
              <a:rPr lang="en-US" dirty="0" err="1" smtClean="0"/>
              <a:t>pak</a:t>
            </a:r>
            <a:r>
              <a:rPr lang="en-US" dirty="0" err="1"/>
              <a:t>ë</a:t>
            </a:r>
            <a:r>
              <a:rPr lang="en-US" dirty="0" err="1" smtClean="0"/>
              <a:t>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gjyqtar</a:t>
            </a:r>
            <a:r>
              <a:rPr lang="en-US" dirty="0" err="1"/>
              <a:t>ë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err="1"/>
              <a:t>ë</a:t>
            </a:r>
            <a:r>
              <a:rPr lang="en-US" dirty="0" smtClean="0"/>
              <a:t> </a:t>
            </a:r>
            <a:r>
              <a:rPr lang="en-US" dirty="0" err="1" smtClean="0"/>
              <a:t>mbetur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err="1"/>
              <a:t>ë</a:t>
            </a:r>
            <a:r>
              <a:rPr lang="en-US" dirty="0" smtClean="0"/>
              <a:t> </a:t>
            </a:r>
            <a:r>
              <a:rPr lang="en-US" dirty="0" err="1" smtClean="0"/>
              <a:t>detyr</a:t>
            </a:r>
            <a:r>
              <a:rPr lang="en-US" dirty="0" err="1"/>
              <a:t>ë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dirty="0" err="1"/>
              <a:t>ë</a:t>
            </a:r>
            <a:r>
              <a:rPr lang="en-US" dirty="0" err="1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shkak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err="1"/>
              <a:t>ë</a:t>
            </a:r>
            <a:r>
              <a:rPr lang="en-US" dirty="0" smtClean="0"/>
              <a:t> </a:t>
            </a:r>
            <a:r>
              <a:rPr lang="en-US" dirty="0" err="1" smtClean="0"/>
              <a:t>veting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2620" y="124691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349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Objektivat</a:t>
            </a:r>
            <a:r>
              <a:rPr lang="en-US" dirty="0" smtClean="0"/>
              <a:t> e </a:t>
            </a:r>
            <a:r>
              <a:rPr lang="en-US" dirty="0" err="1" smtClean="0"/>
              <a:t>për</a:t>
            </a:r>
            <a:r>
              <a:rPr lang="en-US" dirty="0" smtClean="0"/>
              <a:t> 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822" y="1690687"/>
            <a:ext cx="10631978" cy="4976119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err="1" smtClean="0"/>
              <a:t>Miratimi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err="1"/>
              <a:t>ë</a:t>
            </a:r>
            <a:r>
              <a:rPr lang="en-US" dirty="0" smtClean="0"/>
              <a:t> </a:t>
            </a:r>
            <a:r>
              <a:rPr lang="en-US" dirty="0" err="1" smtClean="0"/>
              <a:t>Kuvend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ndryshimeve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err="1"/>
              <a:t>ë</a:t>
            </a:r>
            <a:r>
              <a:rPr lang="en-US" dirty="0" smtClean="0"/>
              <a:t> </a:t>
            </a:r>
            <a:r>
              <a:rPr lang="en-US" dirty="0" err="1" smtClean="0"/>
              <a:t>propozuara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err="1"/>
              <a:t>ë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projektligjin</a:t>
            </a:r>
            <a:r>
              <a:rPr lang="en-US" dirty="0" smtClean="0"/>
              <a:t> e </a:t>
            </a:r>
            <a:r>
              <a:rPr lang="en-US" dirty="0" err="1" smtClean="0"/>
              <a:t>ri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err="1"/>
              <a:t>ë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err="1"/>
              <a:t>ë</a:t>
            </a:r>
            <a:r>
              <a:rPr lang="en-US" dirty="0" err="1" smtClean="0"/>
              <a:t>simeve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KSHB</a:t>
            </a:r>
          </a:p>
          <a:p>
            <a:r>
              <a:rPr lang="en-US" dirty="0" err="1" smtClean="0"/>
              <a:t>Realizimi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arkiv</a:t>
            </a:r>
            <a:r>
              <a:rPr lang="en-US" dirty="0" err="1"/>
              <a:t>ë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elektronike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err="1"/>
              <a:t>ë</a:t>
            </a:r>
            <a:r>
              <a:rPr lang="en-US" dirty="0" smtClean="0"/>
              <a:t> KSHB</a:t>
            </a:r>
          </a:p>
          <a:p>
            <a:r>
              <a:rPr lang="en-US" dirty="0" err="1" smtClean="0"/>
              <a:t>Nd</a:t>
            </a:r>
            <a:r>
              <a:rPr lang="en-US" dirty="0" err="1"/>
              <a:t>ë</a:t>
            </a:r>
            <a:r>
              <a:rPr lang="en-US" dirty="0" err="1" smtClean="0"/>
              <a:t>rgjegjesim</a:t>
            </a:r>
            <a:r>
              <a:rPr lang="en-US" dirty="0" smtClean="0"/>
              <a:t> </a:t>
            </a:r>
            <a:r>
              <a:rPr lang="en-US" dirty="0" err="1" smtClean="0"/>
              <a:t>m</a:t>
            </a:r>
            <a:r>
              <a:rPr lang="en-US" dirty="0" err="1"/>
              <a:t>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mire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punonj</a:t>
            </a:r>
            <a:r>
              <a:rPr lang="en-US" dirty="0" err="1"/>
              <a:t>ë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 e </a:t>
            </a:r>
            <a:r>
              <a:rPr lang="en-US" dirty="0" err="1" smtClean="0"/>
              <a:t>kujdestar</a:t>
            </a:r>
            <a:r>
              <a:rPr lang="en-US" dirty="0" err="1"/>
              <a:t>ë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err="1"/>
              <a:t>ë</a:t>
            </a:r>
            <a:r>
              <a:rPr lang="en-US" dirty="0" smtClean="0"/>
              <a:t> </a:t>
            </a:r>
            <a:r>
              <a:rPr lang="en-US" dirty="0" err="1" smtClean="0"/>
              <a:t>institucioneve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err="1"/>
              <a:t>ë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dirty="0" err="1"/>
              <a:t>ë</a:t>
            </a:r>
            <a:r>
              <a:rPr lang="en-US" dirty="0" err="1" smtClean="0"/>
              <a:t>rkujdesit</a:t>
            </a:r>
            <a:r>
              <a:rPr lang="en-US" dirty="0" smtClean="0"/>
              <a:t> social </a:t>
            </a:r>
            <a:r>
              <a:rPr lang="en-US" dirty="0" err="1" smtClean="0"/>
              <a:t>p</a:t>
            </a:r>
            <a:r>
              <a:rPr lang="en-US" dirty="0" err="1"/>
              <a:t>ë</a:t>
            </a:r>
            <a:r>
              <a:rPr lang="en-US" dirty="0" err="1" smtClean="0"/>
              <a:t>rmes</a:t>
            </a:r>
            <a:r>
              <a:rPr lang="en-US" dirty="0" smtClean="0"/>
              <a:t> </a:t>
            </a:r>
            <a:r>
              <a:rPr lang="en-US" dirty="0" err="1" smtClean="0"/>
              <a:t>fushatave</a:t>
            </a:r>
            <a:r>
              <a:rPr lang="en-US" dirty="0" smtClean="0"/>
              <a:t> </a:t>
            </a:r>
            <a:r>
              <a:rPr lang="en-US" dirty="0" err="1" smtClean="0"/>
              <a:t>informuese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takimeve</a:t>
            </a:r>
            <a:r>
              <a:rPr lang="en-US" dirty="0" smtClean="0"/>
              <a:t> </a:t>
            </a:r>
            <a:r>
              <a:rPr lang="en-US" dirty="0" err="1" smtClean="0"/>
              <a:t>individuale</a:t>
            </a:r>
            <a:endParaRPr lang="en-US" dirty="0" smtClean="0"/>
          </a:p>
          <a:p>
            <a:r>
              <a:rPr lang="en-US" dirty="0" err="1" smtClean="0"/>
              <a:t>Marrëdhënie</a:t>
            </a:r>
            <a:r>
              <a:rPr lang="en-US" dirty="0" smtClean="0"/>
              <a:t> e </a:t>
            </a:r>
            <a:r>
              <a:rPr lang="en-US" dirty="0" err="1" smtClean="0"/>
              <a:t>përmirësuar</a:t>
            </a:r>
            <a:r>
              <a:rPr lang="en-US" dirty="0" smtClean="0"/>
              <a:t> me </a:t>
            </a:r>
            <a:r>
              <a:rPr lang="en-US" dirty="0" err="1" smtClean="0"/>
              <a:t>gjykatat</a:t>
            </a:r>
            <a:r>
              <a:rPr lang="en-US" dirty="0" smtClean="0"/>
              <a:t> e </a:t>
            </a:r>
            <a:r>
              <a:rPr lang="en-US" dirty="0" err="1" smtClean="0"/>
              <a:t>rretheve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gjyqtar</a:t>
            </a:r>
            <a:r>
              <a:rPr lang="en-US" dirty="0" err="1"/>
              <a:t>ë</a:t>
            </a:r>
            <a:r>
              <a:rPr lang="en-US" dirty="0" err="1" smtClean="0"/>
              <a:t>t</a:t>
            </a:r>
            <a:r>
              <a:rPr lang="en-US" dirty="0" smtClean="0"/>
              <a:t>  </a:t>
            </a:r>
            <a:r>
              <a:rPr lang="en-US" dirty="0" err="1" smtClean="0"/>
              <a:t>q</a:t>
            </a:r>
            <a:r>
              <a:rPr lang="en-US" dirty="0" err="1"/>
              <a:t>ë</a:t>
            </a:r>
            <a:r>
              <a:rPr lang="en-US" dirty="0" smtClean="0"/>
              <a:t> </a:t>
            </a:r>
            <a:r>
              <a:rPr lang="en-US" dirty="0" err="1" smtClean="0"/>
              <a:t>trajtojnë</a:t>
            </a:r>
            <a:r>
              <a:rPr lang="en-US" dirty="0" smtClean="0"/>
              <a:t> </a:t>
            </a:r>
            <a:r>
              <a:rPr lang="en-US" dirty="0" err="1" smtClean="0"/>
              <a:t>ç</a:t>
            </a:r>
            <a:r>
              <a:rPr lang="en-US" dirty="0" err="1"/>
              <a:t>ë</a:t>
            </a:r>
            <a:r>
              <a:rPr lang="en-US" dirty="0" err="1" smtClean="0"/>
              <a:t>shtjet</a:t>
            </a:r>
            <a:r>
              <a:rPr lang="en-US" dirty="0" smtClean="0"/>
              <a:t> e </a:t>
            </a:r>
            <a:r>
              <a:rPr lang="en-US" dirty="0" err="1" smtClean="0"/>
              <a:t>bir</a:t>
            </a:r>
            <a:r>
              <a:rPr lang="en-US" dirty="0" err="1"/>
              <a:t>ë</a:t>
            </a:r>
            <a:r>
              <a:rPr lang="en-US" dirty="0" err="1" smtClean="0"/>
              <a:t>simeve</a:t>
            </a:r>
            <a:r>
              <a:rPr lang="en-US" dirty="0" smtClean="0"/>
              <a:t>, </a:t>
            </a:r>
            <a:r>
              <a:rPr lang="en-US" dirty="0" err="1" smtClean="0"/>
              <a:t>informim</a:t>
            </a:r>
            <a:r>
              <a:rPr lang="en-US" dirty="0" smtClean="0"/>
              <a:t> </a:t>
            </a:r>
            <a:r>
              <a:rPr lang="en-US" dirty="0" err="1" smtClean="0"/>
              <a:t>m</a:t>
            </a:r>
            <a:r>
              <a:rPr lang="en-US" dirty="0" err="1"/>
              <a:t>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err="1"/>
              <a:t>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tyre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Trajnim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stafit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praktika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mira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lidhen</a:t>
            </a:r>
            <a:r>
              <a:rPr lang="en-US" dirty="0" smtClean="0"/>
              <a:t> me </a:t>
            </a:r>
            <a:r>
              <a:rPr lang="en-US" dirty="0" err="1" smtClean="0"/>
              <a:t>fushën</a:t>
            </a:r>
            <a:r>
              <a:rPr lang="en-US" dirty="0" smtClean="0"/>
              <a:t>  e </a:t>
            </a:r>
            <a:r>
              <a:rPr lang="en-US" dirty="0" err="1" smtClean="0"/>
              <a:t>përgjegjësis</a:t>
            </a:r>
            <a:r>
              <a:rPr lang="en-US" dirty="0" err="1"/>
              <a:t>ë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tyre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7930" y="25769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712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05840" y="598517"/>
            <a:ext cx="10515600" cy="3785496"/>
          </a:xfrm>
        </p:spPr>
        <p:txBody>
          <a:bodyPr/>
          <a:lstStyle/>
          <a:p>
            <a:r>
              <a:rPr lang="en-US" dirty="0" err="1"/>
              <a:t>Pyetje</a:t>
            </a:r>
            <a:r>
              <a:rPr lang="en-US" dirty="0"/>
              <a:t> ?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522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98765" y="303817"/>
            <a:ext cx="7622770" cy="934779"/>
          </a:xfrm>
        </p:spPr>
        <p:txBody>
          <a:bodyPr>
            <a:normAutofit/>
          </a:bodyPr>
          <a:lstStyle/>
          <a:p>
            <a:r>
              <a:rPr lang="en-US" dirty="0" smtClean="0"/>
              <a:t>BAZA LIGJORE 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24197" y="1180407"/>
            <a:ext cx="10343804" cy="511232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800" dirty="0" smtClean="0"/>
              <a:t>P</a:t>
            </a:r>
            <a:r>
              <a:rPr lang="sq-AL" sz="2800" dirty="0" smtClean="0"/>
              <a:t>rocesi i  birësimit në Shqipëri  rregullohet nga </a:t>
            </a:r>
            <a:r>
              <a:rPr lang="en-US" sz="2800" dirty="0" smtClean="0"/>
              <a:t>:</a:t>
            </a:r>
          </a:p>
          <a:p>
            <a:pPr marL="514350" indent="-514350" algn="l">
              <a:buFont typeface="+mj-lt"/>
              <a:buAutoNum type="arabicPeriod"/>
            </a:pPr>
            <a:r>
              <a:rPr lang="sq-AL" sz="2800" u="sng" dirty="0" smtClean="0"/>
              <a:t>Kodi </a:t>
            </a:r>
            <a:r>
              <a:rPr lang="sq-AL" sz="2800" u="sng" dirty="0" smtClean="0"/>
              <a:t>i Familjes </a:t>
            </a:r>
            <a:r>
              <a:rPr lang="en-US" sz="2800" u="sng" dirty="0" err="1" smtClean="0"/>
              <a:t>i</a:t>
            </a:r>
            <a:r>
              <a:rPr lang="sq-AL" sz="2800" u="sng" dirty="0" smtClean="0"/>
              <a:t> RSH-së (nenet 240-262) </a:t>
            </a:r>
            <a:endParaRPr lang="en-US" sz="2800" u="sng" dirty="0" smtClean="0"/>
          </a:p>
          <a:p>
            <a:pPr marL="514350" indent="-514350" algn="l">
              <a:buFont typeface="+mj-lt"/>
              <a:buAutoNum type="arabicPeriod"/>
            </a:pPr>
            <a:endParaRPr lang="en-US" sz="2800" dirty="0" smtClean="0"/>
          </a:p>
          <a:p>
            <a:pPr marL="514350" indent="-514350" algn="l">
              <a:buFont typeface="+mj-lt"/>
              <a:buAutoNum type="arabicPeriod"/>
            </a:pPr>
            <a:r>
              <a:rPr lang="sq-AL" sz="2800" u="sng" dirty="0" smtClean="0"/>
              <a:t>Ligji </a:t>
            </a:r>
            <a:r>
              <a:rPr lang="sq-AL" sz="2800" u="sng" dirty="0" smtClean="0"/>
              <a:t>nr. 9695, datë19.3.2007 </a:t>
            </a:r>
            <a:r>
              <a:rPr lang="sq-AL" sz="2800" dirty="0" smtClean="0"/>
              <a:t>“Për procedurat e birësimit dhe Komitetin Shqiptar të Birësimit</a:t>
            </a:r>
            <a:r>
              <a:rPr lang="sq-AL" sz="2800" dirty="0" smtClean="0"/>
              <a:t>”</a:t>
            </a:r>
            <a:endParaRPr lang="en-US" sz="2800" dirty="0" smtClean="0"/>
          </a:p>
          <a:p>
            <a:pPr marL="514350" indent="-514350" algn="l">
              <a:buFont typeface="+mj-lt"/>
              <a:buAutoNum type="arabicPeriod"/>
            </a:pPr>
            <a:r>
              <a:rPr lang="sq-AL" sz="2800" u="sng" dirty="0"/>
              <a:t>Rregullorja e Brendshme e Organizimit dhe Funksionimit të Komitetit Shqiptar të </a:t>
            </a:r>
            <a:r>
              <a:rPr lang="sq-AL" sz="2800" u="sng" dirty="0" smtClean="0"/>
              <a:t>Birësi</a:t>
            </a:r>
            <a:r>
              <a:rPr lang="sq-AL" sz="2800" dirty="0" smtClean="0"/>
              <a:t>mit</a:t>
            </a:r>
            <a:endParaRPr lang="en-US" sz="2800" dirty="0"/>
          </a:p>
          <a:p>
            <a:pPr algn="l"/>
            <a:endParaRPr lang="en-US" sz="2800" dirty="0" smtClean="0"/>
          </a:p>
          <a:p>
            <a:pPr algn="l"/>
            <a:r>
              <a:rPr lang="en-US" sz="2800" dirty="0" err="1" smtClean="0"/>
              <a:t>Konventat</a:t>
            </a:r>
            <a:r>
              <a:rPr lang="en-US" sz="2800" dirty="0" smtClean="0"/>
              <a:t> </a:t>
            </a:r>
            <a:r>
              <a:rPr lang="en-US" sz="2800" dirty="0" err="1" smtClean="0"/>
              <a:t>nderkombetare</a:t>
            </a:r>
            <a:r>
              <a:rPr lang="en-US" sz="2800" dirty="0" smtClean="0"/>
              <a:t> 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u="sng" dirty="0" smtClean="0"/>
              <a:t>K</a:t>
            </a:r>
            <a:r>
              <a:rPr lang="sq-AL" sz="2800" u="sng" dirty="0" smtClean="0"/>
              <a:t>onvent</a:t>
            </a:r>
            <a:r>
              <a:rPr lang="en-US" sz="2800" u="sng" dirty="0" smtClean="0"/>
              <a:t>a</a:t>
            </a:r>
            <a:r>
              <a:rPr lang="sq-AL" sz="2800" u="sng" dirty="0" smtClean="0"/>
              <a:t> e OKB-së “Për të </a:t>
            </a:r>
            <a:r>
              <a:rPr lang="sq-AL" sz="2800" u="sng" dirty="0" smtClean="0"/>
              <a:t>drej</a:t>
            </a:r>
            <a:r>
              <a:rPr lang="en-US" sz="2800" u="sng" dirty="0" smtClean="0"/>
              <a:t>t</a:t>
            </a:r>
            <a:r>
              <a:rPr lang="sq-AL" sz="2800" u="sng" dirty="0" smtClean="0"/>
              <a:t>at </a:t>
            </a:r>
            <a:r>
              <a:rPr lang="sq-AL" sz="2800" u="sng" dirty="0" smtClean="0"/>
              <a:t>e fëmijëve </a:t>
            </a:r>
            <a:endParaRPr lang="en-US" sz="2800" u="sng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sz="2800" u="sng" dirty="0" err="1" smtClean="0"/>
              <a:t>Konventa</a:t>
            </a:r>
            <a:r>
              <a:rPr lang="en-US" sz="2800" u="sng" dirty="0" smtClean="0"/>
              <a:t> </a:t>
            </a:r>
            <a:r>
              <a:rPr lang="sq-AL" sz="2800" u="sng" dirty="0" smtClean="0"/>
              <a:t> </a:t>
            </a:r>
            <a:r>
              <a:rPr lang="sq-AL" sz="2800" u="sng" dirty="0" smtClean="0"/>
              <a:t>e Hagës “Për mbrojtjen e fëmijëve dhe bashkëpunimin për birësimet jashtë vendit</a:t>
            </a:r>
            <a:r>
              <a:rPr lang="sq-AL" sz="2800" dirty="0" smtClean="0"/>
              <a:t>”, </a:t>
            </a:r>
            <a:r>
              <a:rPr lang="en-US" sz="2800" dirty="0" smtClean="0"/>
              <a:t>da</a:t>
            </a:r>
            <a:r>
              <a:rPr lang="sq-AL" sz="2800" dirty="0" smtClean="0"/>
              <a:t>të 29 </a:t>
            </a:r>
            <a:r>
              <a:rPr lang="en-US" sz="2800" dirty="0" smtClean="0"/>
              <a:t>M</a:t>
            </a:r>
            <a:r>
              <a:rPr lang="sq-AL" sz="2800" dirty="0" smtClean="0"/>
              <a:t>aj </a:t>
            </a:r>
            <a:r>
              <a:rPr lang="sq-AL" sz="2800" dirty="0" smtClean="0"/>
              <a:t>1993</a:t>
            </a:r>
            <a:endParaRPr lang="en-US" sz="2800" dirty="0" smtClean="0"/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7930" y="15268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89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48888" y="0"/>
            <a:ext cx="6284422" cy="989215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/>
              <a:t>Sektori</a:t>
            </a:r>
            <a:r>
              <a:rPr lang="en-US" b="1" dirty="0" smtClean="0"/>
              <a:t> </a:t>
            </a:r>
            <a:r>
              <a:rPr lang="en-US" b="1" dirty="0" err="1" smtClean="0"/>
              <a:t>juridik</a:t>
            </a:r>
            <a:r>
              <a:rPr lang="en-US" b="1" dirty="0" smtClean="0"/>
              <a:t> :  </a:t>
            </a:r>
            <a:endParaRPr lang="en-US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49135" y="789709"/>
            <a:ext cx="9117850" cy="6309359"/>
          </a:xfrm>
        </p:spPr>
        <p:txBody>
          <a:bodyPr>
            <a:noAutofit/>
          </a:bodyPr>
          <a:lstStyle/>
          <a:p>
            <a:pPr algn="l"/>
            <a:r>
              <a:rPr lang="en-US" dirty="0" err="1" smtClean="0"/>
              <a:t>Qëllimi</a:t>
            </a:r>
            <a:r>
              <a:rPr lang="en-US" dirty="0" smtClean="0"/>
              <a:t> : </a:t>
            </a:r>
            <a:r>
              <a:rPr lang="en-US" dirty="0" err="1" smtClean="0"/>
              <a:t>Sigurimi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mbrojtja</a:t>
            </a:r>
            <a:r>
              <a:rPr lang="en-US" dirty="0" smtClean="0"/>
              <a:t> e </a:t>
            </a:r>
            <a:r>
              <a:rPr lang="en-US" dirty="0" err="1" smtClean="0"/>
              <a:t>fëmijëve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mitur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shpallur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braktisur</a:t>
            </a:r>
            <a:r>
              <a:rPr lang="en-US" dirty="0" smtClean="0"/>
              <a:t> me </a:t>
            </a:r>
            <a:r>
              <a:rPr lang="en-US" dirty="0" err="1" smtClean="0"/>
              <a:t>vendim</a:t>
            </a:r>
            <a:r>
              <a:rPr lang="en-US" dirty="0" smtClean="0"/>
              <a:t> </a:t>
            </a:r>
            <a:r>
              <a:rPr lang="en-US" dirty="0" err="1" smtClean="0"/>
              <a:t>gjykate</a:t>
            </a:r>
            <a:r>
              <a:rPr lang="en-US" dirty="0" smtClean="0"/>
              <a:t>, duke </a:t>
            </a:r>
            <a:r>
              <a:rPr lang="en-US" dirty="0" err="1" smtClean="0"/>
              <a:t>garantuar</a:t>
            </a:r>
            <a:r>
              <a:rPr lang="en-US" dirty="0" smtClean="0"/>
              <a:t> </a:t>
            </a:r>
            <a:r>
              <a:rPr lang="en-US" dirty="0" err="1" smtClean="0"/>
              <a:t>gjithmonë</a:t>
            </a:r>
            <a:r>
              <a:rPr lang="en-US" dirty="0" smtClean="0"/>
              <a:t> </a:t>
            </a:r>
            <a:r>
              <a:rPr lang="en-US" dirty="0" err="1" smtClean="0"/>
              <a:t>interesin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lartë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fëmijës</a:t>
            </a:r>
            <a:r>
              <a:rPr lang="en-US" dirty="0" smtClean="0"/>
              <a:t>. </a:t>
            </a:r>
          </a:p>
          <a:p>
            <a:pPr algn="l"/>
            <a:r>
              <a:rPr lang="en-US" dirty="0" err="1" smtClean="0"/>
              <a:t>Gjat</a:t>
            </a:r>
            <a:r>
              <a:rPr lang="en-US" dirty="0" err="1"/>
              <a:t>ë</a:t>
            </a:r>
            <a:r>
              <a:rPr lang="en-US" dirty="0" smtClean="0"/>
              <a:t> 2021 </a:t>
            </a:r>
            <a:r>
              <a:rPr lang="en-US" dirty="0" err="1" smtClean="0"/>
              <a:t>ky</a:t>
            </a:r>
            <a:r>
              <a:rPr lang="en-US" dirty="0" smtClean="0"/>
              <a:t> </a:t>
            </a:r>
            <a:r>
              <a:rPr lang="en-US" dirty="0" err="1" smtClean="0"/>
              <a:t>qëllim</a:t>
            </a:r>
            <a:r>
              <a:rPr lang="en-US" dirty="0" smtClean="0"/>
              <a:t> u </a:t>
            </a:r>
            <a:r>
              <a:rPr lang="en-US" dirty="0" err="1" smtClean="0"/>
              <a:t>arrit</a:t>
            </a:r>
            <a:r>
              <a:rPr lang="en-US" dirty="0" smtClean="0"/>
              <a:t> </a:t>
            </a:r>
            <a:r>
              <a:rPr lang="en-US" dirty="0" err="1" smtClean="0"/>
              <a:t>nëpërmjet</a:t>
            </a:r>
            <a:r>
              <a:rPr lang="en-US" dirty="0" smtClean="0"/>
              <a:t>: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 smtClean="0"/>
              <a:t>Krijimit</a:t>
            </a:r>
            <a:r>
              <a:rPr lang="en-US" dirty="0" smtClean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familjeve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reja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përshtatshme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numër</a:t>
            </a:r>
            <a:r>
              <a:rPr lang="en-US" dirty="0" smtClean="0"/>
              <a:t> </a:t>
            </a:r>
            <a:r>
              <a:rPr lang="en-US" dirty="0" err="1" smtClean="0"/>
              <a:t>fëmijësh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braktisur</a:t>
            </a:r>
            <a:r>
              <a:rPr lang="en-US" dirty="0" smtClean="0"/>
              <a:t>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 smtClean="0"/>
              <a:t>Monitorimit</a:t>
            </a:r>
            <a:r>
              <a:rPr lang="en-US" dirty="0" smtClean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ecurisë</a:t>
            </a:r>
            <a:r>
              <a:rPr lang="en-US" dirty="0"/>
              <a:t> </a:t>
            </a:r>
            <a:r>
              <a:rPr lang="en-US" dirty="0" err="1"/>
              <a:t>pasbirësuese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ofrimit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shërbimi</a:t>
            </a:r>
            <a:r>
              <a:rPr lang="en-US" dirty="0"/>
              <a:t> </a:t>
            </a:r>
            <a:r>
              <a:rPr lang="en-US" dirty="0" err="1" smtClean="0"/>
              <a:t>asistence</a:t>
            </a:r>
            <a:r>
              <a:rPr lang="en-US" dirty="0" smtClean="0"/>
              <a:t> </a:t>
            </a:r>
            <a:r>
              <a:rPr lang="en-US" dirty="0" err="1" smtClean="0"/>
              <a:t>cilësore</a:t>
            </a:r>
            <a:r>
              <a:rPr lang="en-US" dirty="0" smtClean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përputhje</a:t>
            </a:r>
            <a:r>
              <a:rPr lang="en-US" dirty="0"/>
              <a:t> me </a:t>
            </a:r>
            <a:r>
              <a:rPr lang="en-US" dirty="0" err="1"/>
              <a:t>legjislacionin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 smtClean="0"/>
              <a:t>fuqi</a:t>
            </a:r>
            <a:r>
              <a:rPr lang="en-US" dirty="0" smtClean="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 smtClean="0"/>
              <a:t>Pjesëmarrjes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procese</a:t>
            </a:r>
            <a:r>
              <a:rPr lang="en-US" dirty="0" smtClean="0"/>
              <a:t> </a:t>
            </a:r>
            <a:r>
              <a:rPr lang="en-US" dirty="0" err="1" smtClean="0"/>
              <a:t>gjyq</a:t>
            </a:r>
            <a:r>
              <a:rPr lang="en-US" dirty="0" err="1"/>
              <a:t>ë</a:t>
            </a:r>
            <a:r>
              <a:rPr lang="en-US" dirty="0" err="1" smtClean="0"/>
              <a:t>sore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lidhen</a:t>
            </a:r>
            <a:r>
              <a:rPr lang="en-US" dirty="0" smtClean="0"/>
              <a:t> me </a:t>
            </a:r>
            <a:r>
              <a:rPr lang="en-US" dirty="0" err="1" smtClean="0"/>
              <a:t>procesin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 smtClean="0"/>
              <a:t>birësimit</a:t>
            </a:r>
            <a:r>
              <a:rPr lang="en-US" dirty="0" smtClean="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 smtClean="0"/>
              <a:t>Përgatitjes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err="1"/>
              <a:t>ë</a:t>
            </a:r>
            <a:r>
              <a:rPr lang="en-US" dirty="0" smtClean="0"/>
              <a:t> </a:t>
            </a:r>
            <a:r>
              <a:rPr lang="en-US" dirty="0" err="1"/>
              <a:t>dosjeve</a:t>
            </a:r>
            <a:r>
              <a:rPr lang="en-US" dirty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gjithë</a:t>
            </a:r>
            <a:r>
              <a:rPr lang="en-US" dirty="0" smtClean="0"/>
              <a:t> </a:t>
            </a:r>
            <a:r>
              <a:rPr lang="en-US" dirty="0" err="1" smtClean="0"/>
              <a:t>aplikantët</a:t>
            </a:r>
            <a:r>
              <a:rPr lang="en-US" dirty="0" smtClean="0"/>
              <a:t> </a:t>
            </a:r>
            <a:r>
              <a:rPr lang="en-US" dirty="0" err="1" smtClean="0"/>
              <a:t>shqiptarë</a:t>
            </a:r>
            <a:r>
              <a:rPr lang="en-US" dirty="0" smtClean="0"/>
              <a:t>,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/>
              <a:t>huaj</a:t>
            </a:r>
            <a:r>
              <a:rPr lang="en-US" dirty="0"/>
              <a:t> </a:t>
            </a:r>
            <a:r>
              <a:rPr lang="en-US" dirty="0" err="1"/>
              <a:t>apo</a:t>
            </a:r>
            <a:r>
              <a:rPr lang="en-US" dirty="0"/>
              <a:t> </a:t>
            </a:r>
            <a:r>
              <a:rPr lang="en-US" dirty="0" err="1" smtClean="0"/>
              <a:t>rezident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kërkojnë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birësojne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fëmijë</a:t>
            </a:r>
            <a:r>
              <a:rPr lang="en-US" dirty="0" smtClean="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 smtClean="0"/>
              <a:t>Realizimit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birësimeve</a:t>
            </a:r>
            <a:r>
              <a:rPr lang="en-US" dirty="0" smtClean="0"/>
              <a:t> </a:t>
            </a:r>
            <a:r>
              <a:rPr lang="en-US" dirty="0" err="1"/>
              <a:t>brenda</a:t>
            </a:r>
            <a:r>
              <a:rPr lang="en-US" dirty="0"/>
              <a:t> </a:t>
            </a:r>
            <a:r>
              <a:rPr lang="en-US" dirty="0" err="1" smtClean="0"/>
              <a:t>familjes</a:t>
            </a:r>
            <a:r>
              <a:rPr lang="en-US" dirty="0" smtClean="0"/>
              <a:t> ( </a:t>
            </a:r>
            <a:r>
              <a:rPr lang="en-US" dirty="0" err="1" smtClean="0"/>
              <a:t>birësime</a:t>
            </a:r>
            <a:r>
              <a:rPr lang="en-US" dirty="0" smtClean="0"/>
              <a:t> me </a:t>
            </a:r>
            <a:r>
              <a:rPr lang="en-US" dirty="0" err="1" smtClean="0"/>
              <a:t>pëlqim</a:t>
            </a:r>
            <a:r>
              <a:rPr lang="en-US" dirty="0" smtClean="0"/>
              <a:t>)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 smtClean="0"/>
              <a:t>Bashkëpunimit</a:t>
            </a:r>
            <a:r>
              <a:rPr lang="en-US" dirty="0" smtClean="0"/>
              <a:t> </a:t>
            </a:r>
            <a:r>
              <a:rPr lang="en-US" dirty="0"/>
              <a:t>me </a:t>
            </a:r>
            <a:r>
              <a:rPr lang="en-US" dirty="0" err="1" smtClean="0"/>
              <a:t>Agjencitë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huaja</a:t>
            </a:r>
            <a:r>
              <a:rPr lang="en-US" dirty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përputhjes</a:t>
            </a:r>
            <a:r>
              <a:rPr lang="en-US" dirty="0" smtClean="0"/>
              <a:t> me </a:t>
            </a:r>
            <a:r>
              <a:rPr lang="en-US" dirty="0" err="1"/>
              <a:t>Konventen</a:t>
            </a:r>
            <a:r>
              <a:rPr lang="en-US" dirty="0"/>
              <a:t> e </a:t>
            </a:r>
            <a:r>
              <a:rPr lang="en-US" dirty="0" err="1" smtClean="0"/>
              <a:t>Hagës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 smtClean="0"/>
              <a:t>Licensimit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err="1"/>
              <a:t>ë</a:t>
            </a:r>
            <a:r>
              <a:rPr lang="en-US" dirty="0" smtClean="0"/>
              <a:t> </a:t>
            </a:r>
            <a:r>
              <a:rPr lang="en-US" dirty="0" err="1" smtClean="0"/>
              <a:t>këtyre</a:t>
            </a:r>
            <a:r>
              <a:rPr lang="en-US" dirty="0" smtClean="0"/>
              <a:t> </a:t>
            </a:r>
            <a:r>
              <a:rPr lang="en-US" dirty="0" err="1" smtClean="0"/>
              <a:t>Agjencive</a:t>
            </a:r>
            <a:endParaRPr lang="en-US" dirty="0"/>
          </a:p>
        </p:txBody>
      </p:sp>
      <p:pic>
        <p:nvPicPr>
          <p:cNvPr id="7" name="Content Placeholder 5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875" y="173038"/>
            <a:ext cx="2143125" cy="2143125"/>
          </a:xfrm>
        </p:spPr>
      </p:pic>
      <p:pic>
        <p:nvPicPr>
          <p:cNvPr id="9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7930" y="15268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27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02" y="216131"/>
            <a:ext cx="9144173" cy="1474557"/>
          </a:xfrm>
        </p:spPr>
        <p:txBody>
          <a:bodyPr/>
          <a:lstStyle/>
          <a:p>
            <a:r>
              <a:rPr lang="en-US" dirty="0" err="1" smtClean="0"/>
              <a:t>Sektori</a:t>
            </a:r>
            <a:r>
              <a:rPr lang="en-US" dirty="0" smtClean="0"/>
              <a:t> </a:t>
            </a:r>
            <a:r>
              <a:rPr lang="en-US" dirty="0" err="1" smtClean="0"/>
              <a:t>juridik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mbeshtetje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Këshillit</a:t>
            </a:r>
            <a:r>
              <a:rPr lang="en-US" dirty="0" smtClean="0"/>
              <a:t> </a:t>
            </a:r>
            <a:r>
              <a:rPr lang="en-US" dirty="0" err="1" smtClean="0"/>
              <a:t>Drejtues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KSHB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505" y="1690688"/>
            <a:ext cx="11154295" cy="4718425"/>
          </a:xfrm>
        </p:spPr>
        <p:txBody>
          <a:bodyPr>
            <a:normAutofit fontScale="40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5000" u="sng" dirty="0" smtClean="0"/>
              <a:t>K</a:t>
            </a:r>
            <a:r>
              <a:rPr lang="sq-AL" sz="5000" u="sng" dirty="0" smtClean="0"/>
              <a:t>ë</a:t>
            </a:r>
            <a:r>
              <a:rPr lang="en-US" sz="5000" u="sng" dirty="0" err="1" smtClean="0"/>
              <a:t>shilli</a:t>
            </a:r>
            <a:r>
              <a:rPr lang="en-US" sz="5000" u="sng" dirty="0" smtClean="0"/>
              <a:t> </a:t>
            </a:r>
            <a:r>
              <a:rPr lang="en-US" sz="5000" u="sng" dirty="0" err="1" smtClean="0"/>
              <a:t>Drejtues</a:t>
            </a:r>
            <a:r>
              <a:rPr lang="en-US" sz="5000" u="sng" dirty="0" smtClean="0"/>
              <a:t> </a:t>
            </a:r>
            <a:r>
              <a:rPr lang="en-US" sz="5000" u="sng" dirty="0" err="1" smtClean="0"/>
              <a:t>i</a:t>
            </a:r>
            <a:r>
              <a:rPr lang="en-US" sz="5000" u="sng" dirty="0" smtClean="0"/>
              <a:t> KSHB </a:t>
            </a:r>
            <a:r>
              <a:rPr lang="en-US" sz="5000" dirty="0" smtClean="0"/>
              <a:t>- </a:t>
            </a:r>
            <a:r>
              <a:rPr lang="en-US" sz="5000" dirty="0" err="1" smtClean="0"/>
              <a:t>organi</a:t>
            </a:r>
            <a:r>
              <a:rPr lang="en-US" sz="5000" dirty="0" smtClean="0"/>
              <a:t> m</a:t>
            </a:r>
            <a:r>
              <a:rPr lang="sq-AL" sz="5000" dirty="0" smtClean="0"/>
              <a:t>ë</a:t>
            </a:r>
            <a:r>
              <a:rPr lang="en-US" sz="5000" dirty="0" smtClean="0"/>
              <a:t> </a:t>
            </a:r>
            <a:r>
              <a:rPr lang="en-US" sz="5000" dirty="0" err="1" smtClean="0"/>
              <a:t>i</a:t>
            </a:r>
            <a:r>
              <a:rPr lang="en-US" sz="5000" dirty="0" smtClean="0"/>
              <a:t> </a:t>
            </a:r>
            <a:r>
              <a:rPr lang="en-US" sz="5000" dirty="0" err="1" smtClean="0"/>
              <a:t>lart</a:t>
            </a:r>
            <a:r>
              <a:rPr lang="sq-AL" sz="5000" dirty="0" smtClean="0"/>
              <a:t>ë</a:t>
            </a:r>
            <a:r>
              <a:rPr lang="en-US" sz="5000" dirty="0" smtClean="0"/>
              <a:t> </a:t>
            </a:r>
            <a:r>
              <a:rPr lang="en-US" sz="5000" dirty="0" err="1" smtClean="0"/>
              <a:t>vendimarres</a:t>
            </a:r>
            <a:r>
              <a:rPr lang="en-US" sz="5000" dirty="0" smtClean="0"/>
              <a:t> </a:t>
            </a:r>
          </a:p>
          <a:p>
            <a:pPr marL="0" indent="0">
              <a:buNone/>
            </a:pPr>
            <a:r>
              <a:rPr lang="en-US" sz="5000" dirty="0" smtClean="0"/>
              <a:t>9 </a:t>
            </a:r>
            <a:r>
              <a:rPr lang="en-US" sz="5000" dirty="0" err="1" smtClean="0"/>
              <a:t>anetar</a:t>
            </a:r>
            <a:r>
              <a:rPr lang="sq-AL" sz="5000" dirty="0" smtClean="0"/>
              <a:t>ë</a:t>
            </a:r>
            <a:r>
              <a:rPr lang="en-US" sz="5000" dirty="0" smtClean="0"/>
              <a:t> : p</a:t>
            </a:r>
            <a:r>
              <a:rPr lang="sq-AL" sz="5000" dirty="0" smtClean="0"/>
              <a:t>ë</a:t>
            </a:r>
            <a:r>
              <a:rPr lang="en-US" sz="5000" dirty="0" err="1" smtClean="0"/>
              <a:t>rfaqesues</a:t>
            </a:r>
            <a:r>
              <a:rPr lang="en-US" sz="5000" dirty="0" smtClean="0"/>
              <a:t> t</a:t>
            </a:r>
            <a:r>
              <a:rPr lang="sq-AL" sz="5000" dirty="0" smtClean="0"/>
              <a:t>ë</a:t>
            </a:r>
            <a:r>
              <a:rPr lang="en-US" sz="5000" dirty="0" smtClean="0"/>
              <a:t> </a:t>
            </a:r>
            <a:r>
              <a:rPr lang="en-US" sz="5000" dirty="0" err="1" smtClean="0"/>
              <a:t>insitucioneve</a:t>
            </a:r>
            <a:r>
              <a:rPr lang="en-US" sz="5000" dirty="0" smtClean="0"/>
              <a:t> t</a:t>
            </a:r>
            <a:r>
              <a:rPr lang="sq-AL" sz="5000" dirty="0" smtClean="0"/>
              <a:t>ë</a:t>
            </a:r>
            <a:r>
              <a:rPr lang="en-US" sz="5000" dirty="0" smtClean="0"/>
              <a:t> </a:t>
            </a:r>
            <a:r>
              <a:rPr lang="en-US" sz="5000" dirty="0" err="1" smtClean="0"/>
              <a:t>lidhura</a:t>
            </a:r>
            <a:r>
              <a:rPr lang="en-US" sz="5000" dirty="0" smtClean="0"/>
              <a:t> </a:t>
            </a:r>
            <a:r>
              <a:rPr lang="en-US" sz="5000" dirty="0" err="1" smtClean="0"/>
              <a:t>direkt</a:t>
            </a:r>
            <a:r>
              <a:rPr lang="en-US" sz="5000" dirty="0" smtClean="0"/>
              <a:t> </a:t>
            </a:r>
            <a:r>
              <a:rPr lang="en-US" sz="5000" dirty="0" err="1" smtClean="0"/>
              <a:t>apo</a:t>
            </a:r>
            <a:r>
              <a:rPr lang="en-US" sz="5000" dirty="0" smtClean="0"/>
              <a:t> </a:t>
            </a:r>
            <a:r>
              <a:rPr lang="en-US" sz="5000" dirty="0" err="1" smtClean="0"/>
              <a:t>indirekt</a:t>
            </a:r>
            <a:r>
              <a:rPr lang="en-US" sz="5000" dirty="0" smtClean="0"/>
              <a:t> me ç</a:t>
            </a:r>
            <a:r>
              <a:rPr lang="sq-AL" sz="5000" dirty="0" smtClean="0"/>
              <a:t>ë</a:t>
            </a:r>
            <a:r>
              <a:rPr lang="en-US" sz="5000" dirty="0" err="1" smtClean="0"/>
              <a:t>shtje</a:t>
            </a:r>
            <a:r>
              <a:rPr lang="en-US" sz="5000" dirty="0" smtClean="0"/>
              <a:t> t</a:t>
            </a:r>
            <a:r>
              <a:rPr lang="sq-AL" sz="5000" dirty="0" smtClean="0"/>
              <a:t>ë</a:t>
            </a:r>
            <a:r>
              <a:rPr lang="en-US" sz="5000" dirty="0" smtClean="0"/>
              <a:t> f</a:t>
            </a:r>
            <a:r>
              <a:rPr lang="sq-AL" sz="5000" dirty="0" smtClean="0"/>
              <a:t>ë</a:t>
            </a:r>
            <a:r>
              <a:rPr lang="en-US" sz="5000" dirty="0" err="1" smtClean="0"/>
              <a:t>mijeve</a:t>
            </a:r>
            <a:r>
              <a:rPr lang="en-US" sz="5000" dirty="0" smtClean="0"/>
              <a:t> ( </a:t>
            </a:r>
            <a:r>
              <a:rPr lang="en-US" sz="5000" dirty="0" err="1" smtClean="0"/>
              <a:t>drejt</a:t>
            </a:r>
            <a:r>
              <a:rPr lang="sq-AL" sz="5000" dirty="0" smtClean="0"/>
              <a:t>ë</a:t>
            </a:r>
            <a:r>
              <a:rPr lang="en-US" sz="5000" dirty="0" err="1" smtClean="0"/>
              <a:t>sia</a:t>
            </a:r>
            <a:r>
              <a:rPr lang="en-US" sz="5000" dirty="0" smtClean="0"/>
              <a:t>, </a:t>
            </a:r>
            <a:r>
              <a:rPr lang="en-US" sz="5000" dirty="0" err="1" smtClean="0"/>
              <a:t>ministria</a:t>
            </a:r>
            <a:r>
              <a:rPr lang="en-US" sz="5000" dirty="0" smtClean="0"/>
              <a:t> e </a:t>
            </a:r>
            <a:r>
              <a:rPr lang="en-US" sz="5000" dirty="0" err="1" smtClean="0"/>
              <a:t>brendshme</a:t>
            </a:r>
            <a:r>
              <a:rPr lang="en-US" sz="5000" dirty="0" smtClean="0"/>
              <a:t>, </a:t>
            </a:r>
            <a:r>
              <a:rPr lang="en-US" sz="5000" dirty="0" err="1" smtClean="0"/>
              <a:t>ministria</a:t>
            </a:r>
            <a:r>
              <a:rPr lang="en-US" sz="5000" dirty="0" smtClean="0"/>
              <a:t> e </a:t>
            </a:r>
            <a:r>
              <a:rPr lang="en-US" sz="5000" dirty="0" err="1" smtClean="0"/>
              <a:t>jashtme</a:t>
            </a:r>
            <a:r>
              <a:rPr lang="en-US" sz="5000" dirty="0" smtClean="0"/>
              <a:t>, </a:t>
            </a:r>
            <a:r>
              <a:rPr lang="en-US" sz="5000" dirty="0" err="1" smtClean="0"/>
              <a:t>financat</a:t>
            </a:r>
            <a:r>
              <a:rPr lang="en-US" sz="5000" dirty="0" smtClean="0"/>
              <a:t>, </a:t>
            </a:r>
            <a:r>
              <a:rPr lang="en-US" sz="5000" dirty="0" err="1" smtClean="0"/>
              <a:t>sh</a:t>
            </a:r>
            <a:r>
              <a:rPr lang="sq-AL" sz="5000" dirty="0" smtClean="0"/>
              <a:t>ë</a:t>
            </a:r>
            <a:r>
              <a:rPr lang="en-US" sz="5000" dirty="0" err="1" smtClean="0"/>
              <a:t>ndetesia</a:t>
            </a:r>
            <a:r>
              <a:rPr lang="en-US" sz="5000" dirty="0" smtClean="0"/>
              <a:t>, ç</a:t>
            </a:r>
            <a:r>
              <a:rPr lang="sq-AL" sz="5000" dirty="0" smtClean="0"/>
              <a:t>ë</a:t>
            </a:r>
            <a:r>
              <a:rPr lang="en-US" sz="5000" dirty="0" err="1" smtClean="0"/>
              <a:t>shtjet</a:t>
            </a:r>
            <a:r>
              <a:rPr lang="en-US" sz="5000" dirty="0" smtClean="0"/>
              <a:t> </a:t>
            </a:r>
            <a:r>
              <a:rPr lang="en-US" sz="5000" dirty="0" err="1" smtClean="0"/>
              <a:t>sociale</a:t>
            </a:r>
            <a:r>
              <a:rPr lang="en-US" sz="5000" dirty="0" smtClean="0"/>
              <a:t>, p</a:t>
            </a:r>
            <a:r>
              <a:rPr lang="sq-AL" sz="5000" dirty="0" smtClean="0"/>
              <a:t>ë</a:t>
            </a:r>
            <a:r>
              <a:rPr lang="en-US" sz="5000" dirty="0" err="1" smtClean="0"/>
              <a:t>rfaqesues</a:t>
            </a:r>
            <a:r>
              <a:rPr lang="en-US" sz="5000" dirty="0" smtClean="0"/>
              <a:t> t</a:t>
            </a:r>
            <a:r>
              <a:rPr lang="sq-AL" sz="5000" dirty="0"/>
              <a:t>ë</a:t>
            </a:r>
            <a:r>
              <a:rPr lang="en-US" sz="5000" dirty="0" smtClean="0"/>
              <a:t> </a:t>
            </a:r>
            <a:r>
              <a:rPr lang="en-US" sz="5000" dirty="0" err="1" smtClean="0"/>
              <a:t>shoqat</a:t>
            </a:r>
            <a:r>
              <a:rPr lang="sq-AL" sz="5000" dirty="0" smtClean="0"/>
              <a:t>ë</a:t>
            </a:r>
            <a:r>
              <a:rPr lang="en-US" sz="5000" dirty="0" smtClean="0"/>
              <a:t>s </a:t>
            </a:r>
            <a:r>
              <a:rPr lang="en-US" sz="5000" dirty="0" err="1" smtClean="0"/>
              <a:t>s</a:t>
            </a:r>
            <a:r>
              <a:rPr lang="sq-AL" sz="5000" dirty="0" smtClean="0"/>
              <a:t>ë</a:t>
            </a:r>
            <a:r>
              <a:rPr lang="en-US" sz="5000" dirty="0" smtClean="0"/>
              <a:t> </a:t>
            </a:r>
            <a:r>
              <a:rPr lang="en-US" sz="5000" dirty="0" err="1" smtClean="0"/>
              <a:t>jetim</a:t>
            </a:r>
            <a:r>
              <a:rPr lang="sq-AL" sz="5000" dirty="0" smtClean="0"/>
              <a:t>ë</a:t>
            </a:r>
            <a:r>
              <a:rPr lang="en-US" sz="5000" dirty="0" err="1" smtClean="0"/>
              <a:t>ve</a:t>
            </a:r>
            <a:r>
              <a:rPr lang="en-US" sz="5000" dirty="0" smtClean="0"/>
              <a:t>, </a:t>
            </a:r>
            <a:r>
              <a:rPr lang="en-US" sz="5000" dirty="0" err="1" smtClean="0"/>
              <a:t>fakulteti</a:t>
            </a:r>
            <a:r>
              <a:rPr lang="en-US" sz="5000" dirty="0" smtClean="0"/>
              <a:t> </a:t>
            </a:r>
            <a:r>
              <a:rPr lang="en-US" sz="5000" dirty="0" err="1" smtClean="0"/>
              <a:t>juridik</a:t>
            </a:r>
            <a:r>
              <a:rPr lang="en-US" sz="5000" dirty="0" smtClean="0"/>
              <a:t>)</a:t>
            </a:r>
          </a:p>
          <a:p>
            <a:endParaRPr lang="en-US" sz="5000" u="sng" dirty="0" smtClean="0"/>
          </a:p>
          <a:p>
            <a:pPr marL="0" indent="0">
              <a:buNone/>
            </a:pPr>
            <a:r>
              <a:rPr lang="en-US" sz="5000" u="sng" dirty="0" err="1" smtClean="0"/>
              <a:t>Gjate</a:t>
            </a:r>
            <a:r>
              <a:rPr lang="en-US" sz="5000" u="sng" dirty="0" smtClean="0"/>
              <a:t> 2021 </a:t>
            </a:r>
            <a:r>
              <a:rPr lang="en-US" sz="5000" u="sng" dirty="0" err="1" smtClean="0"/>
              <a:t>Sektori</a:t>
            </a:r>
            <a:r>
              <a:rPr lang="en-US" sz="5000" u="sng" dirty="0" smtClean="0"/>
              <a:t> </a:t>
            </a:r>
            <a:r>
              <a:rPr lang="en-US" sz="5000" u="sng" dirty="0" err="1" smtClean="0"/>
              <a:t>Juridik</a:t>
            </a:r>
            <a:r>
              <a:rPr lang="en-US" sz="5000" dirty="0" smtClean="0"/>
              <a:t> </a:t>
            </a:r>
            <a:r>
              <a:rPr lang="en-US" sz="5000" dirty="0" err="1" smtClean="0"/>
              <a:t>skanoi</a:t>
            </a:r>
            <a:r>
              <a:rPr lang="en-US" sz="5000" dirty="0" smtClean="0"/>
              <a:t> t</a:t>
            </a:r>
            <a:r>
              <a:rPr lang="sq-AL" sz="5000" dirty="0" smtClean="0"/>
              <a:t>ë</a:t>
            </a:r>
            <a:r>
              <a:rPr lang="en-US" sz="5000" dirty="0" smtClean="0"/>
              <a:t> </a:t>
            </a:r>
            <a:r>
              <a:rPr lang="en-US" sz="5000" dirty="0" err="1" smtClean="0"/>
              <a:t>gjitha</a:t>
            </a:r>
            <a:r>
              <a:rPr lang="en-US" sz="5000" dirty="0" smtClean="0"/>
              <a:t> </a:t>
            </a:r>
            <a:r>
              <a:rPr lang="sq-AL" sz="5000" dirty="0" smtClean="0"/>
              <a:t>rastet </a:t>
            </a:r>
            <a:r>
              <a:rPr lang="sq-AL" sz="5000" dirty="0"/>
              <a:t>që </a:t>
            </a:r>
            <a:r>
              <a:rPr lang="en-US" sz="5000" dirty="0" smtClean="0"/>
              <a:t>u</a:t>
            </a:r>
            <a:r>
              <a:rPr lang="sq-AL" sz="5000" dirty="0" smtClean="0"/>
              <a:t> shqyrt</a:t>
            </a:r>
            <a:r>
              <a:rPr lang="en-US" sz="5000" dirty="0" err="1" smtClean="0"/>
              <a:t>uan</a:t>
            </a:r>
            <a:r>
              <a:rPr lang="en-US" sz="5000" dirty="0" smtClean="0"/>
              <a:t> </a:t>
            </a:r>
            <a:r>
              <a:rPr lang="sq-AL" sz="5000" dirty="0" smtClean="0"/>
              <a:t>në </a:t>
            </a:r>
            <a:r>
              <a:rPr lang="en-US" sz="5000" dirty="0" smtClean="0"/>
              <a:t>12 </a:t>
            </a:r>
            <a:r>
              <a:rPr lang="sq-AL" sz="5000" dirty="0" smtClean="0"/>
              <a:t>mbledhje</a:t>
            </a:r>
            <a:r>
              <a:rPr lang="en-US" sz="5000" dirty="0" smtClean="0"/>
              <a:t>t</a:t>
            </a:r>
            <a:r>
              <a:rPr lang="sq-AL" sz="5000" dirty="0" smtClean="0"/>
              <a:t> </a:t>
            </a:r>
            <a:r>
              <a:rPr lang="sq-AL" sz="5000" dirty="0"/>
              <a:t>e </a:t>
            </a:r>
            <a:r>
              <a:rPr lang="sq-AL" sz="5000" dirty="0" smtClean="0"/>
              <a:t>Këshillit </a:t>
            </a:r>
            <a:r>
              <a:rPr lang="sq-AL" sz="5000" dirty="0"/>
              <a:t>Drejtues </a:t>
            </a:r>
            <a:r>
              <a:rPr lang="sq-AL" sz="5000" dirty="0" smtClean="0"/>
              <a:t>duke </a:t>
            </a:r>
            <a:r>
              <a:rPr lang="sq-AL" sz="5000" dirty="0"/>
              <a:t>realizuar kontrollin e </a:t>
            </a:r>
            <a:r>
              <a:rPr lang="en-US" sz="5000" dirty="0" err="1" smtClean="0"/>
              <a:t>çdo</a:t>
            </a:r>
            <a:r>
              <a:rPr lang="en-US" sz="5000" dirty="0" smtClean="0"/>
              <a:t> </a:t>
            </a:r>
            <a:r>
              <a:rPr lang="sq-AL" sz="5000" dirty="0" smtClean="0"/>
              <a:t>dosje</a:t>
            </a:r>
            <a:r>
              <a:rPr lang="en-US" sz="5000" dirty="0"/>
              <a:t> </a:t>
            </a:r>
            <a:r>
              <a:rPr lang="en-US" sz="5000" dirty="0" smtClean="0"/>
              <a:t>p</a:t>
            </a:r>
            <a:r>
              <a:rPr lang="sq-AL" sz="5000" dirty="0" smtClean="0"/>
              <a:t>ë</a:t>
            </a:r>
            <a:r>
              <a:rPr lang="en-US" sz="5000" dirty="0" smtClean="0"/>
              <a:t>r t</a:t>
            </a:r>
            <a:r>
              <a:rPr lang="sq-AL" sz="5000" dirty="0" smtClean="0"/>
              <a:t>ë</a:t>
            </a:r>
            <a:r>
              <a:rPr lang="en-US" sz="5000" dirty="0" smtClean="0"/>
              <a:t> </a:t>
            </a:r>
            <a:r>
              <a:rPr lang="en-US" sz="5000" dirty="0" err="1" smtClean="0"/>
              <a:t>siguruar</a:t>
            </a:r>
            <a:r>
              <a:rPr lang="en-US" sz="5000" dirty="0" smtClean="0"/>
              <a:t> q</a:t>
            </a:r>
            <a:r>
              <a:rPr lang="sq-AL" sz="5000" dirty="0" smtClean="0"/>
              <a:t>ë</a:t>
            </a:r>
            <a:r>
              <a:rPr lang="en-US" sz="5000" dirty="0" smtClean="0"/>
              <a:t> </a:t>
            </a:r>
            <a:r>
              <a:rPr lang="en-US" sz="5000" dirty="0" err="1" smtClean="0"/>
              <a:t>ato</a:t>
            </a:r>
            <a:r>
              <a:rPr lang="en-US" sz="5000" dirty="0" smtClean="0"/>
              <a:t> jane </a:t>
            </a:r>
            <a:r>
              <a:rPr lang="sq-AL" sz="5000" dirty="0" smtClean="0"/>
              <a:t>në përputhje </a:t>
            </a:r>
            <a:r>
              <a:rPr lang="sq-AL" sz="5000" dirty="0"/>
              <a:t>me Kodin e Familjes , me </a:t>
            </a:r>
            <a:r>
              <a:rPr lang="en-US" sz="5000" dirty="0" smtClean="0"/>
              <a:t>L</a:t>
            </a:r>
            <a:r>
              <a:rPr lang="sq-AL" sz="5000" dirty="0" smtClean="0"/>
              <a:t>igjin </a:t>
            </a:r>
            <a:r>
              <a:rPr lang="sq-AL" sz="5000" dirty="0"/>
              <a:t>e </a:t>
            </a:r>
            <a:r>
              <a:rPr lang="sq-AL" sz="5000" dirty="0" smtClean="0"/>
              <a:t>Birësimit dhe</a:t>
            </a:r>
            <a:r>
              <a:rPr lang="en-US" sz="5000" dirty="0" smtClean="0"/>
              <a:t> me</a:t>
            </a:r>
            <a:r>
              <a:rPr lang="sq-AL" sz="5000" dirty="0" smtClean="0"/>
              <a:t> Konventën </a:t>
            </a:r>
            <a:r>
              <a:rPr lang="sq-AL" sz="5000" dirty="0"/>
              <a:t>e </a:t>
            </a:r>
            <a:r>
              <a:rPr lang="sq-AL" sz="5000" dirty="0" smtClean="0"/>
              <a:t>Hagës</a:t>
            </a:r>
            <a:r>
              <a:rPr lang="en-US" sz="5000" dirty="0" smtClean="0"/>
              <a:t> </a:t>
            </a:r>
            <a:r>
              <a:rPr lang="en-US" sz="5000" dirty="0" err="1" smtClean="0"/>
              <a:t>si</a:t>
            </a:r>
            <a:r>
              <a:rPr lang="en-US" sz="5000" dirty="0" smtClean="0"/>
              <a:t> </a:t>
            </a:r>
            <a:r>
              <a:rPr lang="en-US" sz="5000" dirty="0" err="1" smtClean="0"/>
              <a:t>dhe</a:t>
            </a:r>
            <a:r>
              <a:rPr lang="en-US" sz="5000" dirty="0" smtClean="0"/>
              <a:t> </a:t>
            </a:r>
            <a:r>
              <a:rPr lang="en-US" sz="5000" dirty="0" err="1" smtClean="0"/>
              <a:t>ofroi</a:t>
            </a:r>
            <a:r>
              <a:rPr lang="en-US" sz="5000" dirty="0" smtClean="0"/>
              <a:t> opinion </a:t>
            </a:r>
            <a:r>
              <a:rPr lang="en-US" sz="5000" dirty="0" err="1" smtClean="0"/>
              <a:t>juridik</a:t>
            </a:r>
            <a:r>
              <a:rPr lang="en-US" sz="5000" dirty="0" smtClean="0"/>
              <a:t> </a:t>
            </a:r>
            <a:r>
              <a:rPr lang="sq-AL" sz="5000" dirty="0" smtClean="0"/>
              <a:t>për </a:t>
            </a:r>
            <a:r>
              <a:rPr lang="sq-AL" sz="5000" dirty="0"/>
              <a:t>secilin rast, lidhur me përparësitë dhe problemet </a:t>
            </a:r>
            <a:r>
              <a:rPr lang="sq-AL" sz="5000" dirty="0" smtClean="0"/>
              <a:t>që </a:t>
            </a:r>
            <a:r>
              <a:rPr lang="sq-AL" sz="5000" dirty="0"/>
              <a:t>paraqisnin dosjet e </a:t>
            </a:r>
            <a:r>
              <a:rPr lang="sq-AL" sz="5000" dirty="0" smtClean="0"/>
              <a:t>aplikantëve </a:t>
            </a:r>
            <a:r>
              <a:rPr lang="sq-AL" sz="5000" dirty="0"/>
              <a:t>apo rastet emergjente </a:t>
            </a:r>
            <a:r>
              <a:rPr lang="sq-AL" sz="5000" dirty="0" smtClean="0"/>
              <a:t>të fëmijeve </a:t>
            </a:r>
            <a:r>
              <a:rPr lang="en-US" sz="5000" dirty="0" smtClean="0"/>
              <a:t>me </a:t>
            </a:r>
            <a:r>
              <a:rPr lang="en-US" sz="5000" dirty="0" err="1" smtClean="0"/>
              <a:t>probleme</a:t>
            </a:r>
            <a:r>
              <a:rPr lang="en-US" sz="5000" dirty="0" smtClean="0"/>
              <a:t> </a:t>
            </a:r>
            <a:r>
              <a:rPr lang="en-US" sz="5000" dirty="0" err="1" smtClean="0"/>
              <a:t>sh</a:t>
            </a:r>
            <a:r>
              <a:rPr lang="sq-AL" sz="5000" dirty="0" smtClean="0"/>
              <a:t>ë</a:t>
            </a:r>
            <a:r>
              <a:rPr lang="en-US" sz="5000" dirty="0" err="1" smtClean="0"/>
              <a:t>ndet</a:t>
            </a:r>
            <a:r>
              <a:rPr lang="sq-AL" sz="5000" dirty="0" smtClean="0"/>
              <a:t>ë</a:t>
            </a:r>
            <a:r>
              <a:rPr lang="en-US" sz="5000" dirty="0" smtClean="0"/>
              <a:t>sore </a:t>
            </a:r>
          </a:p>
          <a:p>
            <a:pPr marL="0" lvl="0" indent="0">
              <a:buNone/>
            </a:pPr>
            <a:r>
              <a:rPr lang="en-US" sz="5000" u="sng" dirty="0" smtClean="0"/>
              <a:t>Ne 2021 KSHB </a:t>
            </a:r>
            <a:r>
              <a:rPr lang="en-US" sz="5000" u="sng" dirty="0" err="1" smtClean="0"/>
              <a:t>realizoi</a:t>
            </a:r>
            <a:r>
              <a:rPr lang="en-US" sz="5000" u="sng" dirty="0" smtClean="0"/>
              <a:t> n</a:t>
            </a:r>
            <a:r>
              <a:rPr lang="sq-AL" sz="5000" u="sng" dirty="0" smtClean="0"/>
              <a:t>ë</a:t>
            </a:r>
            <a:r>
              <a:rPr lang="en-US" sz="5000" u="sng" dirty="0" smtClean="0"/>
              <a:t> total </a:t>
            </a:r>
            <a:r>
              <a:rPr lang="en-US" sz="5000" b="1" u="sng" dirty="0" smtClean="0"/>
              <a:t>19 </a:t>
            </a:r>
            <a:r>
              <a:rPr lang="en-US" sz="5000" b="1" u="sng" dirty="0" err="1" smtClean="0"/>
              <a:t>bir</a:t>
            </a:r>
            <a:r>
              <a:rPr lang="sq-AL" sz="5000" b="1" u="sng" dirty="0" smtClean="0"/>
              <a:t>ë</a:t>
            </a:r>
            <a:r>
              <a:rPr lang="en-US" sz="5000" b="1" u="sng" dirty="0" err="1" smtClean="0"/>
              <a:t>sime</a:t>
            </a:r>
            <a:r>
              <a:rPr lang="en-US" sz="5000" b="1" u="sng" dirty="0"/>
              <a:t>.</a:t>
            </a:r>
          </a:p>
          <a:p>
            <a:pPr lvl="0"/>
            <a:r>
              <a:rPr lang="en-US" sz="5000" dirty="0" err="1" smtClean="0"/>
              <a:t>Bir</a:t>
            </a:r>
            <a:r>
              <a:rPr lang="sq-AL" sz="5000" dirty="0" smtClean="0"/>
              <a:t>ë</a:t>
            </a:r>
            <a:r>
              <a:rPr lang="en-US" sz="5000" dirty="0" err="1" smtClean="0"/>
              <a:t>sime</a:t>
            </a:r>
            <a:r>
              <a:rPr lang="en-US" sz="5000" dirty="0" smtClean="0"/>
              <a:t> </a:t>
            </a:r>
            <a:r>
              <a:rPr lang="en-US" sz="5000" dirty="0" err="1" smtClean="0"/>
              <a:t>vendase</a:t>
            </a:r>
            <a:r>
              <a:rPr lang="en-US" sz="5000" dirty="0" smtClean="0"/>
              <a:t>  :  9 ( 1 </a:t>
            </a:r>
            <a:r>
              <a:rPr lang="en-US" sz="5000" dirty="0" err="1" smtClean="0"/>
              <a:t>bir</a:t>
            </a:r>
            <a:r>
              <a:rPr lang="sq-AL" sz="5000" dirty="0" smtClean="0"/>
              <a:t>ë</a:t>
            </a:r>
            <a:r>
              <a:rPr lang="en-US" sz="5000" dirty="0" smtClean="0"/>
              <a:t>sim </a:t>
            </a:r>
            <a:r>
              <a:rPr lang="en-US" sz="5000" dirty="0" err="1" smtClean="0"/>
              <a:t>i</a:t>
            </a:r>
            <a:r>
              <a:rPr lang="en-US" sz="5000" dirty="0" smtClean="0"/>
              <a:t> </a:t>
            </a:r>
            <a:r>
              <a:rPr lang="en-US" sz="5000" dirty="0" err="1" smtClean="0"/>
              <a:t>revokuar</a:t>
            </a:r>
            <a:r>
              <a:rPr lang="en-US" sz="5000" dirty="0" smtClean="0"/>
              <a:t>)  </a:t>
            </a:r>
            <a:r>
              <a:rPr lang="en-US" sz="5000" b="1" dirty="0" smtClean="0"/>
              <a:t>8 </a:t>
            </a:r>
          </a:p>
          <a:p>
            <a:pPr lvl="0"/>
            <a:r>
              <a:rPr lang="en-US" sz="5000" dirty="0" err="1" smtClean="0"/>
              <a:t>Bir</a:t>
            </a:r>
            <a:r>
              <a:rPr lang="sq-AL" sz="5000" dirty="0" smtClean="0"/>
              <a:t>ë</a:t>
            </a:r>
            <a:r>
              <a:rPr lang="en-US" sz="5000" dirty="0" err="1" smtClean="0"/>
              <a:t>sime</a:t>
            </a:r>
            <a:r>
              <a:rPr lang="en-US" sz="5000" dirty="0"/>
              <a:t> </a:t>
            </a:r>
            <a:r>
              <a:rPr lang="en-US" sz="5000" dirty="0" err="1"/>
              <a:t>vendase</a:t>
            </a:r>
            <a:r>
              <a:rPr lang="en-US" sz="5000" dirty="0"/>
              <a:t> me </a:t>
            </a:r>
            <a:r>
              <a:rPr lang="en-US" sz="5000" dirty="0" smtClean="0"/>
              <a:t>p</a:t>
            </a:r>
            <a:r>
              <a:rPr lang="sq-AL" sz="5000" dirty="0" smtClean="0"/>
              <a:t>ë</a:t>
            </a:r>
            <a:r>
              <a:rPr lang="en-US" sz="5000" dirty="0" err="1" smtClean="0"/>
              <a:t>lqim</a:t>
            </a:r>
            <a:r>
              <a:rPr lang="en-US" sz="5000" dirty="0" smtClean="0"/>
              <a:t> :</a:t>
            </a:r>
            <a:r>
              <a:rPr lang="en-US" sz="5000" dirty="0"/>
              <a:t> </a:t>
            </a:r>
            <a:r>
              <a:rPr lang="en-US" sz="5000" b="1" dirty="0"/>
              <a:t>3 </a:t>
            </a:r>
            <a:r>
              <a:rPr lang="en-US" sz="5000" b="1" dirty="0" smtClean="0"/>
              <a:t> </a:t>
            </a:r>
          </a:p>
          <a:p>
            <a:pPr lvl="0"/>
            <a:r>
              <a:rPr lang="en-US" sz="5000" dirty="0" err="1" smtClean="0"/>
              <a:t>Bir</a:t>
            </a:r>
            <a:r>
              <a:rPr lang="sq-AL" sz="5000" dirty="0" smtClean="0"/>
              <a:t>ë</a:t>
            </a:r>
            <a:r>
              <a:rPr lang="en-US" sz="5000" dirty="0" err="1" smtClean="0"/>
              <a:t>sime</a:t>
            </a:r>
            <a:r>
              <a:rPr lang="en-US" sz="5000" dirty="0"/>
              <a:t> </a:t>
            </a:r>
            <a:r>
              <a:rPr lang="en-US" sz="5000" dirty="0" err="1" smtClean="0"/>
              <a:t>nd</a:t>
            </a:r>
            <a:r>
              <a:rPr lang="sq-AL" sz="5000" dirty="0" smtClean="0"/>
              <a:t>ë</a:t>
            </a:r>
            <a:r>
              <a:rPr lang="en-US" sz="5000" dirty="0" err="1" smtClean="0"/>
              <a:t>rvendase</a:t>
            </a:r>
            <a:r>
              <a:rPr lang="en-US" sz="5000" dirty="0"/>
              <a:t>  </a:t>
            </a:r>
            <a:r>
              <a:rPr lang="en-US" sz="5000" b="1" dirty="0" smtClean="0"/>
              <a:t>8</a:t>
            </a:r>
            <a:endParaRPr lang="en-US" sz="5000" b="1" dirty="0"/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9370" y="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69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644" y="500063"/>
            <a:ext cx="10830098" cy="1170796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Sektori</a:t>
            </a:r>
            <a:r>
              <a:rPr lang="en-US" b="1" dirty="0" smtClean="0"/>
              <a:t> </a:t>
            </a:r>
            <a:r>
              <a:rPr lang="en-US" b="1" dirty="0" err="1" smtClean="0"/>
              <a:t>psiko</a:t>
            </a:r>
            <a:r>
              <a:rPr lang="en-US" b="1" dirty="0" smtClean="0"/>
              <a:t> - social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Funksionet</a:t>
            </a:r>
            <a:r>
              <a:rPr lang="en-US" dirty="0" smtClean="0"/>
              <a:t> : </a:t>
            </a:r>
          </a:p>
          <a:p>
            <a:r>
              <a:rPr lang="en-US" dirty="0" err="1" smtClean="0"/>
              <a:t>Keshillimi</a:t>
            </a:r>
            <a:r>
              <a:rPr lang="en-US" dirty="0" smtClean="0"/>
              <a:t> </a:t>
            </a:r>
            <a:r>
              <a:rPr lang="en-US" dirty="0" err="1" smtClean="0"/>
              <a:t>psiko</a:t>
            </a:r>
            <a:r>
              <a:rPr lang="en-US" dirty="0" smtClean="0"/>
              <a:t>-social </a:t>
            </a:r>
            <a:r>
              <a:rPr lang="en-US" dirty="0" err="1"/>
              <a:t>përbën</a:t>
            </a:r>
            <a:r>
              <a:rPr lang="en-US" dirty="0"/>
              <a:t> </a:t>
            </a:r>
            <a:r>
              <a:rPr lang="en-US" dirty="0" err="1"/>
              <a:t>hallkën</a:t>
            </a:r>
            <a:r>
              <a:rPr lang="en-US" dirty="0"/>
              <a:t> </a:t>
            </a:r>
            <a:r>
              <a:rPr lang="en-US" dirty="0" err="1"/>
              <a:t>kryesore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përgatitjes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aplikantëve</a:t>
            </a:r>
            <a:r>
              <a:rPr lang="en-US" dirty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birësim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Ekspert</a:t>
            </a:r>
            <a:r>
              <a:rPr lang="en-US" dirty="0" err="1"/>
              <a:t>ë</a:t>
            </a:r>
            <a:r>
              <a:rPr lang="en-US" dirty="0" err="1" smtClean="0"/>
              <a:t>t</a:t>
            </a:r>
            <a:r>
              <a:rPr lang="en-US" dirty="0" smtClean="0"/>
              <a:t> </a:t>
            </a:r>
            <a:r>
              <a:rPr lang="en-US" dirty="0" err="1" smtClean="0"/>
              <a:t>kryejne</a:t>
            </a:r>
            <a:r>
              <a:rPr lang="en-US" dirty="0" smtClean="0"/>
              <a:t> </a:t>
            </a:r>
            <a:r>
              <a:rPr lang="en-US" dirty="0" err="1" smtClean="0"/>
              <a:t>studimin</a:t>
            </a:r>
            <a:r>
              <a:rPr lang="en-US" dirty="0"/>
              <a:t>, </a:t>
            </a:r>
            <a:r>
              <a:rPr lang="en-US" dirty="0" err="1"/>
              <a:t>investigimin</a:t>
            </a:r>
            <a:r>
              <a:rPr lang="en-US" dirty="0"/>
              <a:t> </a:t>
            </a:r>
            <a:r>
              <a:rPr lang="en-US" dirty="0" err="1" smtClean="0"/>
              <a:t>psiko</a:t>
            </a:r>
            <a:r>
              <a:rPr lang="en-US" dirty="0" smtClean="0"/>
              <a:t> – social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aplikantëve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vlerësuar</a:t>
            </a:r>
            <a:r>
              <a:rPr lang="en-US" dirty="0" smtClean="0"/>
              <a:t> me </a:t>
            </a:r>
            <a:r>
              <a:rPr lang="en-US" dirty="0" err="1" smtClean="0"/>
              <a:t>objektivitetin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lartë</a:t>
            </a:r>
            <a:r>
              <a:rPr lang="en-US" dirty="0" smtClean="0"/>
              <a:t> </a:t>
            </a:r>
            <a:r>
              <a:rPr lang="en-US" dirty="0" err="1" smtClean="0"/>
              <a:t>aftësitë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gadishmërinë</a:t>
            </a:r>
            <a:r>
              <a:rPr lang="en-US" dirty="0" smtClean="0"/>
              <a:t> e </a:t>
            </a:r>
            <a:r>
              <a:rPr lang="en-US" dirty="0" err="1" smtClean="0"/>
              <a:t>tyre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prindërim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Studimi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aplikantëve</a:t>
            </a:r>
            <a:r>
              <a:rPr lang="en-US" dirty="0"/>
              <a:t> </a:t>
            </a:r>
            <a:r>
              <a:rPr lang="en-US" dirty="0" err="1" smtClean="0"/>
              <a:t>kryhet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/>
              <a:t>etapat</a:t>
            </a:r>
            <a:r>
              <a:rPr lang="en-US" dirty="0"/>
              <a:t> </a:t>
            </a:r>
            <a:r>
              <a:rPr lang="en-US" dirty="0" err="1"/>
              <a:t>kryesore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birësimit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 smtClean="0"/>
              <a:t>nj</a:t>
            </a:r>
            <a:r>
              <a:rPr lang="en-US" dirty="0" err="1"/>
              <a:t>ë</a:t>
            </a:r>
            <a:r>
              <a:rPr lang="en-US" dirty="0" smtClean="0"/>
              <a:t>  </a:t>
            </a:r>
            <a:r>
              <a:rPr lang="en-US" dirty="0" err="1" smtClean="0"/>
              <a:t>proçes</a:t>
            </a:r>
            <a:r>
              <a:rPr lang="en-US" dirty="0" smtClean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synon</a:t>
            </a:r>
            <a:r>
              <a:rPr lang="en-US" dirty="0"/>
              <a:t> </a:t>
            </a:r>
            <a:r>
              <a:rPr lang="en-US" dirty="0" err="1"/>
              <a:t>gjithmonë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shkojë</a:t>
            </a:r>
            <a:r>
              <a:rPr lang="en-US" dirty="0"/>
              <a:t> </a:t>
            </a:r>
            <a:r>
              <a:rPr lang="en-US" dirty="0" err="1"/>
              <a:t>drejt</a:t>
            </a:r>
            <a:r>
              <a:rPr lang="en-US" dirty="0"/>
              <a:t> </a:t>
            </a:r>
            <a:r>
              <a:rPr lang="en-US" dirty="0" err="1" smtClean="0"/>
              <a:t>finalizimit</a:t>
            </a:r>
            <a:r>
              <a:rPr lang="en-US" dirty="0" smtClean="0"/>
              <a:t> : </a:t>
            </a:r>
            <a:r>
              <a:rPr lang="en-US" dirty="0" err="1"/>
              <a:t>birësimin</a:t>
            </a:r>
            <a:r>
              <a:rPr lang="en-US" dirty="0"/>
              <a:t> e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 smtClean="0"/>
              <a:t>fëmije</a:t>
            </a:r>
            <a:endParaRPr lang="en-US" dirty="0"/>
          </a:p>
          <a:p>
            <a:endParaRPr lang="en-US" dirty="0"/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8054" y="22444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70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7819"/>
            <a:ext cx="10515600" cy="148287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Sektori</a:t>
            </a:r>
            <a:r>
              <a:rPr lang="en-US" dirty="0" smtClean="0"/>
              <a:t> </a:t>
            </a:r>
            <a:r>
              <a:rPr lang="en-US" dirty="0" err="1" smtClean="0"/>
              <a:t>psiko</a:t>
            </a:r>
            <a:r>
              <a:rPr lang="en-US" dirty="0" smtClean="0"/>
              <a:t> social </a:t>
            </a:r>
            <a:br>
              <a:rPr lang="en-US" dirty="0" smtClean="0"/>
            </a:br>
            <a:r>
              <a:rPr lang="en-US" dirty="0" err="1" smtClean="0"/>
              <a:t>gjate</a:t>
            </a:r>
            <a:r>
              <a:rPr lang="en-US" dirty="0" smtClean="0"/>
              <a:t> </a:t>
            </a:r>
            <a:r>
              <a:rPr lang="en-US" dirty="0"/>
              <a:t>2021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realizuar</a:t>
            </a:r>
            <a:r>
              <a:rPr lang="en-US" dirty="0" smtClean="0"/>
              <a:t> </a:t>
            </a:r>
            <a:r>
              <a:rPr lang="en-US" b="1" dirty="0"/>
              <a:t>20</a:t>
            </a:r>
            <a:r>
              <a:rPr lang="en-US" dirty="0"/>
              <a:t> </a:t>
            </a:r>
            <a:r>
              <a:rPr lang="en-US" dirty="0" err="1"/>
              <a:t>seanca</a:t>
            </a:r>
            <a:r>
              <a:rPr lang="en-US" dirty="0"/>
              <a:t> </a:t>
            </a:r>
            <a:r>
              <a:rPr lang="en-US" dirty="0" err="1"/>
              <a:t>këshillimi</a:t>
            </a:r>
            <a:r>
              <a:rPr lang="en-US" dirty="0"/>
              <a:t> </a:t>
            </a:r>
            <a:r>
              <a:rPr lang="en-US" dirty="0" smtClean="0"/>
              <a:t>: me </a:t>
            </a:r>
            <a:r>
              <a:rPr lang="en-US" b="1" dirty="0"/>
              <a:t>4</a:t>
            </a:r>
            <a:r>
              <a:rPr lang="en-US" dirty="0"/>
              <a:t> </a:t>
            </a:r>
            <a:r>
              <a:rPr lang="en-US" dirty="0" err="1"/>
              <a:t>aplikante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vetme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b="1" dirty="0"/>
              <a:t>25 </a:t>
            </a:r>
            <a:r>
              <a:rPr lang="en-US" dirty="0" err="1"/>
              <a:t>çifte</a:t>
            </a:r>
            <a:r>
              <a:rPr lang="en-US" dirty="0"/>
              <a:t> </a:t>
            </a:r>
            <a:r>
              <a:rPr lang="en-US" dirty="0" err="1" smtClean="0"/>
              <a:t>aplikantë</a:t>
            </a:r>
            <a:endParaRPr lang="en-US" dirty="0" smtClean="0"/>
          </a:p>
          <a:p>
            <a:r>
              <a:rPr lang="en-US" dirty="0" smtClean="0"/>
              <a:t>Jane </a:t>
            </a:r>
            <a:r>
              <a:rPr lang="en-US" dirty="0" err="1" smtClean="0"/>
              <a:t>realizuar</a:t>
            </a:r>
            <a:r>
              <a:rPr lang="en-US" dirty="0" smtClean="0"/>
              <a:t> </a:t>
            </a:r>
            <a:r>
              <a:rPr lang="en-US" dirty="0" err="1"/>
              <a:t>në</a:t>
            </a:r>
            <a:r>
              <a:rPr lang="en-US" dirty="0"/>
              <a:t> total </a:t>
            </a:r>
            <a:r>
              <a:rPr lang="en-US" b="1" dirty="0"/>
              <a:t>58 </a:t>
            </a:r>
            <a:r>
              <a:rPr lang="en-US" dirty="0" err="1"/>
              <a:t>intervista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çifteve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dëshirojnë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birësojnë</a:t>
            </a:r>
            <a:r>
              <a:rPr lang="en-US" dirty="0"/>
              <a:t> </a:t>
            </a:r>
            <a:r>
              <a:rPr lang="en-US" dirty="0" err="1"/>
              <a:t>fëmijë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 smtClean="0"/>
              <a:t>institucionet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përfunduar</a:t>
            </a:r>
            <a:r>
              <a:rPr lang="en-US" dirty="0" smtClean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shqyrtuar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bordi</a:t>
            </a:r>
            <a:r>
              <a:rPr lang="en-US" dirty="0"/>
              <a:t> </a:t>
            </a:r>
            <a:r>
              <a:rPr lang="en-US" b="1" dirty="0"/>
              <a:t>58 </a:t>
            </a:r>
            <a:r>
              <a:rPr lang="en-US" dirty="0" err="1"/>
              <a:t>studime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b="1" dirty="0"/>
              <a:t>3</a:t>
            </a:r>
            <a:r>
              <a:rPr lang="en-US" dirty="0"/>
              <a:t> </a:t>
            </a:r>
            <a:r>
              <a:rPr lang="en-US" dirty="0" err="1" smtClean="0"/>
              <a:t>ende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proces</a:t>
            </a:r>
            <a:endParaRPr lang="en-US" dirty="0" smtClean="0"/>
          </a:p>
          <a:p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/>
              <a:t>familjet</a:t>
            </a:r>
            <a:r>
              <a:rPr lang="en-US" dirty="0"/>
              <a:t> e </a:t>
            </a:r>
            <a:r>
              <a:rPr lang="en-US" dirty="0" err="1"/>
              <a:t>sipërpërmendura</a:t>
            </a:r>
            <a:r>
              <a:rPr lang="en-US" dirty="0"/>
              <a:t> </a:t>
            </a:r>
            <a:r>
              <a:rPr lang="en-US" b="1" dirty="0"/>
              <a:t>23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konsideruar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përshtatshme</a:t>
            </a:r>
            <a:r>
              <a:rPr lang="en-US" dirty="0"/>
              <a:t> me </a:t>
            </a:r>
            <a:r>
              <a:rPr lang="en-US" dirty="0" err="1"/>
              <a:t>vendim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Këshillit</a:t>
            </a:r>
            <a:r>
              <a:rPr lang="en-US" dirty="0"/>
              <a:t> </a:t>
            </a:r>
            <a:r>
              <a:rPr lang="en-US" dirty="0" err="1"/>
              <a:t>Drejtues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KSHB-</a:t>
            </a:r>
            <a:r>
              <a:rPr lang="en-US" dirty="0" err="1"/>
              <a:t>së</a:t>
            </a:r>
            <a:r>
              <a:rPr lang="en-US" dirty="0"/>
              <a:t>, </a:t>
            </a:r>
            <a:r>
              <a:rPr lang="en-US" dirty="0" err="1"/>
              <a:t>ndërsa</a:t>
            </a:r>
            <a:r>
              <a:rPr lang="en-US" dirty="0"/>
              <a:t> </a:t>
            </a:r>
            <a:r>
              <a:rPr lang="en-US" b="1" dirty="0"/>
              <a:t>3</a:t>
            </a:r>
            <a:r>
              <a:rPr lang="en-US" dirty="0"/>
              <a:t> </a:t>
            </a:r>
            <a:r>
              <a:rPr lang="en-US" dirty="0" err="1"/>
              <a:t>prej</a:t>
            </a:r>
            <a:r>
              <a:rPr lang="en-US" dirty="0"/>
              <a:t> </a:t>
            </a:r>
            <a:r>
              <a:rPr lang="en-US" dirty="0" err="1"/>
              <a:t>tyre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refuzuar</a:t>
            </a:r>
            <a:r>
              <a:rPr lang="en-US" dirty="0"/>
              <a:t> me </a:t>
            </a:r>
            <a:r>
              <a:rPr lang="en-US" dirty="0" err="1"/>
              <a:t>vendim</a:t>
            </a:r>
            <a:r>
              <a:rPr lang="en-US" dirty="0"/>
              <a:t> </a:t>
            </a:r>
            <a:r>
              <a:rPr lang="en-US" dirty="0" err="1" smtClean="0"/>
              <a:t>negativ</a:t>
            </a:r>
            <a:endParaRPr lang="en-US" dirty="0"/>
          </a:p>
          <a:p>
            <a:r>
              <a:rPr lang="en-US" dirty="0" err="1" smtClean="0"/>
              <a:t>Jan</a:t>
            </a:r>
            <a:r>
              <a:rPr lang="en-US" dirty="0" err="1"/>
              <a:t>ë</a:t>
            </a:r>
            <a:r>
              <a:rPr lang="en-US" dirty="0" smtClean="0"/>
              <a:t> </a:t>
            </a:r>
            <a:r>
              <a:rPr lang="en-US" dirty="0" err="1" smtClean="0"/>
              <a:t>realizuar</a:t>
            </a:r>
            <a:r>
              <a:rPr lang="en-US" dirty="0" smtClean="0"/>
              <a:t> </a:t>
            </a:r>
            <a:r>
              <a:rPr lang="en-US" b="1" dirty="0"/>
              <a:t>2</a:t>
            </a:r>
            <a:r>
              <a:rPr lang="en-US" dirty="0"/>
              <a:t> </a:t>
            </a:r>
            <a:r>
              <a:rPr lang="en-US" dirty="0" err="1"/>
              <a:t>intervista</a:t>
            </a:r>
            <a:r>
              <a:rPr lang="en-US" dirty="0"/>
              <a:t> me </a:t>
            </a:r>
            <a:r>
              <a:rPr lang="en-US" dirty="0" err="1"/>
              <a:t>familje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birësim</a:t>
            </a:r>
            <a:r>
              <a:rPr lang="en-US" dirty="0"/>
              <a:t> me </a:t>
            </a:r>
            <a:r>
              <a:rPr lang="en-US" dirty="0" err="1"/>
              <a:t>pëlqim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b="1" dirty="0"/>
              <a:t>1</a:t>
            </a:r>
            <a:r>
              <a:rPr lang="en-US" dirty="0"/>
              <a:t> me </a:t>
            </a:r>
            <a:r>
              <a:rPr lang="en-US" dirty="0" err="1"/>
              <a:t>lidhje</a:t>
            </a:r>
            <a:r>
              <a:rPr lang="en-US" dirty="0"/>
              <a:t> </a:t>
            </a:r>
            <a:r>
              <a:rPr lang="en-US" dirty="0" err="1" smtClean="0"/>
              <a:t>gjaku</a:t>
            </a:r>
            <a:endParaRPr lang="en-US" dirty="0"/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115" y="14962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73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Keshilli</a:t>
            </a:r>
            <a:r>
              <a:rPr lang="en-US" dirty="0" smtClean="0"/>
              <a:t> </a:t>
            </a:r>
            <a:r>
              <a:rPr lang="en-US" dirty="0" err="1" smtClean="0"/>
              <a:t>Drejtues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KSHB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shqyrtuar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 </a:t>
            </a:r>
            <a:r>
              <a:rPr lang="fr-FR" b="1" dirty="0"/>
              <a:t>9</a:t>
            </a:r>
            <a:r>
              <a:rPr lang="fr-FR" dirty="0"/>
              <a:t> </a:t>
            </a:r>
            <a:r>
              <a:rPr lang="fr-FR" dirty="0" err="1"/>
              <a:t>raste</a:t>
            </a:r>
            <a:r>
              <a:rPr lang="fr-FR" dirty="0"/>
              <a:t> </a:t>
            </a:r>
            <a:r>
              <a:rPr lang="fr-FR" dirty="0" err="1"/>
              <a:t>birësimi</a:t>
            </a:r>
            <a:r>
              <a:rPr lang="fr-FR" dirty="0"/>
              <a:t> </a:t>
            </a:r>
            <a:r>
              <a:rPr lang="fr-FR" dirty="0" err="1" smtClean="0"/>
              <a:t>vendase</a:t>
            </a:r>
            <a:endParaRPr lang="en-US" dirty="0"/>
          </a:p>
          <a:p>
            <a:r>
              <a:rPr lang="fr-FR" b="1" dirty="0" smtClean="0"/>
              <a:t>8</a:t>
            </a:r>
            <a:r>
              <a:rPr lang="fr-FR" dirty="0" smtClean="0"/>
              <a:t> </a:t>
            </a:r>
            <a:r>
              <a:rPr lang="fr-FR" dirty="0" err="1"/>
              <a:t>birësime</a:t>
            </a:r>
            <a:r>
              <a:rPr lang="fr-FR" dirty="0"/>
              <a:t> </a:t>
            </a:r>
            <a:r>
              <a:rPr lang="fr-FR" dirty="0" err="1" smtClean="0"/>
              <a:t>ndërvendase</a:t>
            </a:r>
            <a:endParaRPr lang="en-US" dirty="0"/>
          </a:p>
          <a:p>
            <a:r>
              <a:rPr lang="fr-FR" b="1" dirty="0" smtClean="0"/>
              <a:t>3</a:t>
            </a:r>
            <a:r>
              <a:rPr lang="fr-FR" dirty="0" smtClean="0"/>
              <a:t> </a:t>
            </a:r>
            <a:r>
              <a:rPr lang="fr-FR" dirty="0" err="1"/>
              <a:t>birësime</a:t>
            </a:r>
            <a:r>
              <a:rPr lang="fr-FR" dirty="0"/>
              <a:t> me </a:t>
            </a:r>
            <a:r>
              <a:rPr lang="fr-FR" dirty="0" err="1" smtClean="0"/>
              <a:t>pëlqim</a:t>
            </a:r>
            <a:endParaRPr lang="en-US" dirty="0"/>
          </a:p>
          <a:p>
            <a:r>
              <a:rPr lang="fr-FR" b="1" dirty="0" smtClean="0"/>
              <a:t>7 </a:t>
            </a:r>
            <a:r>
              <a:rPr lang="fr-FR" dirty="0" err="1"/>
              <a:t>dalje</a:t>
            </a:r>
            <a:r>
              <a:rPr lang="fr-FR" dirty="0"/>
              <a:t> </a:t>
            </a:r>
            <a:r>
              <a:rPr lang="fr-FR" dirty="0" err="1"/>
              <a:t>nga</a:t>
            </a:r>
            <a:r>
              <a:rPr lang="fr-FR" dirty="0"/>
              <a:t> </a:t>
            </a:r>
            <a:r>
              <a:rPr lang="fr-FR" dirty="0" err="1"/>
              <a:t>listat</a:t>
            </a:r>
            <a:r>
              <a:rPr lang="fr-FR" dirty="0"/>
              <a:t> e KSHB </a:t>
            </a:r>
            <a:r>
              <a:rPr lang="fr-FR" dirty="0" err="1"/>
              <a:t>të</a:t>
            </a:r>
            <a:r>
              <a:rPr lang="fr-FR" dirty="0"/>
              <a:t> </a:t>
            </a:r>
            <a:r>
              <a:rPr lang="fr-FR" dirty="0" err="1"/>
              <a:t>të</a:t>
            </a:r>
            <a:r>
              <a:rPr lang="fr-FR" dirty="0"/>
              <a:t> </a:t>
            </a:r>
            <a:r>
              <a:rPr lang="fr-FR" dirty="0" err="1"/>
              <a:t>miturve</a:t>
            </a:r>
            <a:r>
              <a:rPr lang="fr-FR" dirty="0"/>
              <a:t> </a:t>
            </a:r>
            <a:r>
              <a:rPr lang="fr-FR" dirty="0" err="1"/>
              <a:t>që</a:t>
            </a:r>
            <a:r>
              <a:rPr lang="fr-FR" dirty="0"/>
              <a:t> </a:t>
            </a:r>
            <a:r>
              <a:rPr lang="fr-FR" dirty="0" err="1"/>
              <a:t>kanë</a:t>
            </a:r>
            <a:r>
              <a:rPr lang="fr-FR" dirty="0"/>
              <a:t> </a:t>
            </a:r>
            <a:r>
              <a:rPr lang="fr-FR" dirty="0" err="1"/>
              <a:t>mbushur</a:t>
            </a:r>
            <a:r>
              <a:rPr lang="fr-FR" dirty="0"/>
              <a:t> 18 </a:t>
            </a:r>
            <a:r>
              <a:rPr lang="fr-FR" dirty="0" err="1" smtClean="0"/>
              <a:t>vjeç</a:t>
            </a:r>
            <a:endParaRPr lang="en-US" dirty="0"/>
          </a:p>
          <a:p>
            <a:r>
              <a:rPr lang="fr-FR" b="1" dirty="0" smtClean="0"/>
              <a:t>10</a:t>
            </a:r>
            <a:r>
              <a:rPr lang="fr-FR" dirty="0" smtClean="0"/>
              <a:t> </a:t>
            </a:r>
            <a:r>
              <a:rPr lang="fr-FR" dirty="0" err="1"/>
              <a:t>fëmije</a:t>
            </a:r>
            <a:r>
              <a:rPr lang="fr-FR" dirty="0"/>
              <a:t> </a:t>
            </a:r>
            <a:r>
              <a:rPr lang="fr-FR" dirty="0" smtClean="0"/>
              <a:t>q</a:t>
            </a:r>
            <a:r>
              <a:rPr lang="en-US" dirty="0"/>
              <a:t>ë</a:t>
            </a:r>
            <a:r>
              <a:rPr lang="fr-FR" dirty="0" smtClean="0"/>
              <a:t> </a:t>
            </a:r>
            <a:r>
              <a:rPr lang="fr-FR" dirty="0" err="1" smtClean="0"/>
              <a:t>kanë</a:t>
            </a:r>
            <a:r>
              <a:rPr lang="fr-FR" dirty="0" smtClean="0"/>
              <a:t> </a:t>
            </a:r>
            <a:r>
              <a:rPr lang="fr-FR" dirty="0" err="1"/>
              <a:t>dalë</a:t>
            </a:r>
            <a:r>
              <a:rPr lang="fr-FR" dirty="0"/>
              <a:t> </a:t>
            </a:r>
            <a:r>
              <a:rPr lang="fr-FR" dirty="0" err="1"/>
              <a:t>për</a:t>
            </a:r>
            <a:r>
              <a:rPr lang="fr-FR" dirty="0"/>
              <a:t> </a:t>
            </a:r>
            <a:r>
              <a:rPr lang="fr-FR" dirty="0" err="1"/>
              <a:t>birësim</a:t>
            </a:r>
            <a:r>
              <a:rPr lang="fr-FR" dirty="0"/>
              <a:t> </a:t>
            </a:r>
            <a:r>
              <a:rPr lang="fr-FR" dirty="0" err="1"/>
              <a:t>ndërvendas</a:t>
            </a:r>
            <a:r>
              <a:rPr lang="fr-FR" dirty="0"/>
              <a:t>, </a:t>
            </a:r>
            <a:r>
              <a:rPr lang="fr-FR" dirty="0" err="1"/>
              <a:t>nga</a:t>
            </a:r>
            <a:r>
              <a:rPr lang="fr-FR" dirty="0"/>
              <a:t> </a:t>
            </a:r>
            <a:r>
              <a:rPr lang="fr-FR" dirty="0" err="1"/>
              <a:t>të</a:t>
            </a:r>
            <a:r>
              <a:rPr lang="fr-FR" dirty="0"/>
              <a:t> </a:t>
            </a:r>
            <a:r>
              <a:rPr lang="fr-FR" dirty="0" err="1"/>
              <a:t>cilët</a:t>
            </a:r>
            <a:r>
              <a:rPr lang="fr-FR" dirty="0"/>
              <a:t> 7 </a:t>
            </a:r>
            <a:r>
              <a:rPr lang="fr-FR" dirty="0" err="1"/>
              <a:t>janë</a:t>
            </a:r>
            <a:r>
              <a:rPr lang="fr-FR" dirty="0"/>
              <a:t> </a:t>
            </a:r>
            <a:r>
              <a:rPr lang="fr-FR" dirty="0" err="1" smtClean="0"/>
              <a:t>birësuar</a:t>
            </a:r>
            <a:endParaRPr lang="en-US" dirty="0"/>
          </a:p>
          <a:p>
            <a:r>
              <a:rPr lang="en-US" b="1" dirty="0" smtClean="0"/>
              <a:t>25</a:t>
            </a:r>
            <a:r>
              <a:rPr lang="en-US" dirty="0" smtClean="0"/>
              <a:t> </a:t>
            </a:r>
            <a:r>
              <a:rPr lang="en-US" dirty="0" err="1"/>
              <a:t>përshtatshëmri</a:t>
            </a:r>
            <a:r>
              <a:rPr lang="en-US" dirty="0"/>
              <a:t>,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cilat</a:t>
            </a:r>
            <a:r>
              <a:rPr lang="en-US" dirty="0"/>
              <a:t> </a:t>
            </a:r>
            <a:r>
              <a:rPr lang="en-US" b="1" dirty="0"/>
              <a:t>3</a:t>
            </a:r>
            <a:r>
              <a:rPr lang="en-US" dirty="0"/>
              <a:t> </a:t>
            </a:r>
            <a:r>
              <a:rPr lang="en-US" dirty="0" err="1"/>
              <a:t>kanë</a:t>
            </a:r>
            <a:r>
              <a:rPr lang="en-US" dirty="0"/>
              <a:t> </a:t>
            </a:r>
            <a:r>
              <a:rPr lang="en-US" dirty="0" err="1"/>
              <a:t>qenë</a:t>
            </a:r>
            <a:r>
              <a:rPr lang="en-US" dirty="0"/>
              <a:t> </a:t>
            </a:r>
            <a:r>
              <a:rPr lang="en-US" dirty="0" err="1"/>
              <a:t>aplikante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vetme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b="1" dirty="0"/>
              <a:t>3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 smtClean="0"/>
              <a:t>refuzuar</a:t>
            </a:r>
            <a:endParaRPr lang="en-US" dirty="0"/>
          </a:p>
          <a:p>
            <a:r>
              <a:rPr lang="en-US" b="1" dirty="0" smtClean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ripërshtatmëri</a:t>
            </a:r>
            <a:endParaRPr lang="en-US" dirty="0"/>
          </a:p>
          <a:p>
            <a:r>
              <a:rPr lang="en-US" b="1" dirty="0" smtClean="0"/>
              <a:t>9</a:t>
            </a:r>
            <a:r>
              <a:rPr lang="en-US" dirty="0" smtClean="0"/>
              <a:t> </a:t>
            </a:r>
            <a:r>
              <a:rPr lang="en-US" dirty="0" err="1"/>
              <a:t>dalje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lista</a:t>
            </a:r>
            <a:r>
              <a:rPr lang="en-US" dirty="0"/>
              <a:t> e </a:t>
            </a:r>
            <a:r>
              <a:rPr lang="en-US" dirty="0" err="1"/>
              <a:t>aplikantëve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KSHB,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cilët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arsye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ndryshme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revokuar</a:t>
            </a:r>
            <a:r>
              <a:rPr lang="en-US" dirty="0"/>
              <a:t>.</a:t>
            </a:r>
            <a:endParaRPr lang="en-US" dirty="0"/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181" y="266007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401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8222673" cy="1380548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KËRKESA </a:t>
            </a:r>
            <a:r>
              <a:rPr lang="en-US" b="1" u="sng" dirty="0"/>
              <a:t>PËR BIRËSIM TË RREGJISTRUARA NË 2021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b="1" dirty="0"/>
              <a:t> </a:t>
            </a:r>
            <a:endParaRPr lang="en-US" sz="3100" dirty="0"/>
          </a:p>
          <a:p>
            <a:r>
              <a:rPr lang="en-US" sz="3100" b="1" dirty="0"/>
              <a:t> </a:t>
            </a:r>
            <a:r>
              <a:rPr lang="en-US" sz="3100" dirty="0" err="1" smtClean="0"/>
              <a:t>Kërkesa</a:t>
            </a:r>
            <a:r>
              <a:rPr lang="en-US" sz="3100" dirty="0" smtClean="0"/>
              <a:t> </a:t>
            </a:r>
            <a:r>
              <a:rPr lang="en-US" sz="3100" dirty="0" err="1"/>
              <a:t>vendase</a:t>
            </a:r>
            <a:r>
              <a:rPr lang="en-US" sz="3100" dirty="0"/>
              <a:t> me </a:t>
            </a:r>
            <a:r>
              <a:rPr lang="en-US" sz="3100" dirty="0" err="1" smtClean="0"/>
              <a:t>pëlqim</a:t>
            </a:r>
            <a:r>
              <a:rPr lang="en-US" sz="3100" dirty="0" smtClean="0"/>
              <a:t>     </a:t>
            </a:r>
            <a:r>
              <a:rPr lang="en-US" sz="3100" u="sng" dirty="0"/>
              <a:t>3</a:t>
            </a:r>
            <a:endParaRPr lang="en-US" sz="3100" dirty="0"/>
          </a:p>
          <a:p>
            <a:pPr marL="0" indent="0">
              <a:buNone/>
            </a:pPr>
            <a:r>
              <a:rPr lang="en-US" sz="3100" dirty="0"/>
              <a:t> </a:t>
            </a:r>
          </a:p>
          <a:p>
            <a:r>
              <a:rPr lang="en-US" sz="3100" dirty="0"/>
              <a:t> </a:t>
            </a:r>
            <a:r>
              <a:rPr lang="en-US" sz="3100" dirty="0" err="1" smtClean="0"/>
              <a:t>Kërkesa</a:t>
            </a:r>
            <a:r>
              <a:rPr lang="en-US" sz="3100" dirty="0" smtClean="0"/>
              <a:t> </a:t>
            </a:r>
            <a:r>
              <a:rPr lang="en-US" sz="3100" dirty="0" err="1"/>
              <a:t>vendase</a:t>
            </a:r>
            <a:r>
              <a:rPr lang="en-US" sz="3100" dirty="0"/>
              <a:t> </a:t>
            </a:r>
            <a:r>
              <a:rPr lang="en-US" sz="3100" dirty="0" err="1"/>
              <a:t>për</a:t>
            </a:r>
            <a:r>
              <a:rPr lang="en-US" sz="3100" dirty="0"/>
              <a:t> </a:t>
            </a:r>
            <a:r>
              <a:rPr lang="en-US" sz="3100" dirty="0" err="1"/>
              <a:t>birësim</a:t>
            </a:r>
            <a:r>
              <a:rPr lang="en-US" sz="3100" dirty="0"/>
              <a:t> </a:t>
            </a:r>
            <a:r>
              <a:rPr lang="en-US" sz="3100" dirty="0" err="1"/>
              <a:t>nga</a:t>
            </a:r>
            <a:r>
              <a:rPr lang="en-US" sz="3100" dirty="0"/>
              <a:t> </a:t>
            </a:r>
            <a:r>
              <a:rPr lang="en-US" sz="3100" dirty="0" err="1" smtClean="0"/>
              <a:t>institucioni</a:t>
            </a:r>
            <a:r>
              <a:rPr lang="en-US" sz="3100" dirty="0" smtClean="0"/>
              <a:t>   </a:t>
            </a:r>
            <a:r>
              <a:rPr lang="en-US" sz="3100" u="sng" dirty="0"/>
              <a:t>28</a:t>
            </a:r>
            <a:endParaRPr lang="en-US" sz="3100" dirty="0"/>
          </a:p>
          <a:p>
            <a:pPr marL="0" indent="0">
              <a:buNone/>
            </a:pPr>
            <a:r>
              <a:rPr lang="en-US" sz="3100" dirty="0"/>
              <a:t> </a:t>
            </a:r>
          </a:p>
          <a:p>
            <a:r>
              <a:rPr lang="en-US" sz="3100" dirty="0"/>
              <a:t> </a:t>
            </a:r>
            <a:r>
              <a:rPr lang="en-US" sz="3100" dirty="0" err="1" smtClean="0"/>
              <a:t>Kërkesa</a:t>
            </a:r>
            <a:r>
              <a:rPr lang="en-US" sz="3100" dirty="0" smtClean="0"/>
              <a:t> </a:t>
            </a:r>
            <a:r>
              <a:rPr lang="en-US" sz="3100" dirty="0" err="1" smtClean="0"/>
              <a:t>ndërvendase</a:t>
            </a:r>
            <a:r>
              <a:rPr lang="en-US" sz="3100" dirty="0" smtClean="0"/>
              <a:t>     </a:t>
            </a:r>
            <a:r>
              <a:rPr lang="en-US" sz="3100" u="sng" dirty="0"/>
              <a:t>9</a:t>
            </a:r>
            <a:endParaRPr lang="en-US" sz="3100" dirty="0"/>
          </a:p>
          <a:p>
            <a:pPr marL="0" indent="0">
              <a:buNone/>
            </a:pPr>
            <a:r>
              <a:rPr lang="en-US" sz="3100" dirty="0"/>
              <a:t>__________________________________________________________</a:t>
            </a:r>
          </a:p>
          <a:p>
            <a:pPr marL="0" indent="0">
              <a:buNone/>
            </a:pPr>
            <a:r>
              <a:rPr lang="en-US" sz="3100" dirty="0"/>
              <a:t> </a:t>
            </a:r>
          </a:p>
          <a:p>
            <a:r>
              <a:rPr lang="en-US" sz="3100" b="1" dirty="0" err="1"/>
              <a:t>Totali</a:t>
            </a:r>
            <a:r>
              <a:rPr lang="en-US" sz="3100" b="1" dirty="0"/>
              <a:t> </a:t>
            </a:r>
            <a:r>
              <a:rPr lang="en-US" sz="3100" b="1" dirty="0" err="1"/>
              <a:t>i</a:t>
            </a:r>
            <a:r>
              <a:rPr lang="en-US" sz="3100" b="1" dirty="0"/>
              <a:t> </a:t>
            </a:r>
            <a:r>
              <a:rPr lang="en-US" sz="3100" b="1" dirty="0" err="1"/>
              <a:t>kërkesave</a:t>
            </a:r>
            <a:r>
              <a:rPr lang="en-US" sz="3100" b="1" dirty="0"/>
              <a:t> </a:t>
            </a:r>
            <a:r>
              <a:rPr lang="en-US" sz="3100" b="1" dirty="0" err="1"/>
              <a:t>për</a:t>
            </a:r>
            <a:r>
              <a:rPr lang="en-US" sz="3100" b="1" dirty="0"/>
              <a:t> </a:t>
            </a:r>
            <a:r>
              <a:rPr lang="en-US" sz="3100" b="1" dirty="0" err="1" smtClean="0"/>
              <a:t>birësim</a:t>
            </a:r>
            <a:r>
              <a:rPr lang="en-US" sz="3100" b="1" dirty="0" smtClean="0"/>
              <a:t>    </a:t>
            </a:r>
            <a:r>
              <a:rPr lang="en-US" sz="3100" b="1" u="sng" dirty="0"/>
              <a:t>40</a:t>
            </a:r>
            <a:endParaRPr lang="en-US" sz="3100" dirty="0"/>
          </a:p>
          <a:p>
            <a:pPr marL="0" indent="0">
              <a:buNone/>
            </a:pPr>
            <a:r>
              <a:rPr lang="en-US" b="1" i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b="1" i="1" dirty="0"/>
              <a:t> </a:t>
            </a:r>
            <a:endParaRPr lang="en-US" dirty="0"/>
          </a:p>
          <a:p>
            <a:endParaRPr lang="en-US" dirty="0"/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115" y="14962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044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BIRËSIME TË REALIZUARA GJATË VITIT 2021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b="1" dirty="0"/>
              <a:t>  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r>
              <a:rPr lang="en-US" b="1" dirty="0" smtClean="0"/>
              <a:t>    </a:t>
            </a:r>
            <a:r>
              <a:rPr lang="en-US" sz="11200" dirty="0" err="1" smtClean="0"/>
              <a:t>Fëmijë</a:t>
            </a:r>
            <a:r>
              <a:rPr lang="en-US" sz="11200" dirty="0" smtClean="0"/>
              <a:t> </a:t>
            </a:r>
            <a:r>
              <a:rPr lang="en-US" sz="11200" dirty="0" err="1"/>
              <a:t>të</a:t>
            </a:r>
            <a:r>
              <a:rPr lang="en-US" sz="11200" dirty="0"/>
              <a:t> </a:t>
            </a:r>
            <a:r>
              <a:rPr lang="en-US" sz="11200" dirty="0" err="1"/>
              <a:t>birësuar</a:t>
            </a:r>
            <a:r>
              <a:rPr lang="en-US" sz="11200" dirty="0"/>
              <a:t> me </a:t>
            </a:r>
            <a:r>
              <a:rPr lang="en-US" sz="11200" dirty="0" err="1"/>
              <a:t>pëlqim</a:t>
            </a:r>
            <a:r>
              <a:rPr lang="en-US" sz="11200" dirty="0"/>
              <a:t>	</a:t>
            </a:r>
            <a:r>
              <a:rPr lang="en-US" sz="11200" dirty="0" smtClean="0"/>
              <a:t>				3</a:t>
            </a:r>
            <a:endParaRPr lang="en-US" sz="11200" dirty="0"/>
          </a:p>
          <a:p>
            <a:pPr marL="0" indent="0">
              <a:buNone/>
            </a:pPr>
            <a:r>
              <a:rPr lang="en-US" sz="11200" dirty="0"/>
              <a:t> </a:t>
            </a:r>
            <a:r>
              <a:rPr lang="en-US" sz="11200" dirty="0" err="1" smtClean="0"/>
              <a:t>Fëmijë</a:t>
            </a:r>
            <a:r>
              <a:rPr lang="en-US" sz="11200" dirty="0" smtClean="0"/>
              <a:t> </a:t>
            </a:r>
            <a:r>
              <a:rPr lang="en-US" sz="11200" dirty="0" err="1"/>
              <a:t>të</a:t>
            </a:r>
            <a:r>
              <a:rPr lang="en-US" sz="11200" dirty="0"/>
              <a:t> </a:t>
            </a:r>
            <a:r>
              <a:rPr lang="en-US" sz="11200" dirty="0" err="1"/>
              <a:t>braktisur</a:t>
            </a:r>
            <a:r>
              <a:rPr lang="en-US" sz="11200" dirty="0"/>
              <a:t> </a:t>
            </a:r>
            <a:r>
              <a:rPr lang="en-US" sz="11200" dirty="0" err="1"/>
              <a:t>të</a:t>
            </a:r>
            <a:r>
              <a:rPr lang="en-US" sz="11200" dirty="0"/>
              <a:t> </a:t>
            </a:r>
            <a:r>
              <a:rPr lang="en-US" sz="11200" dirty="0" err="1"/>
              <a:t>birësuar</a:t>
            </a:r>
            <a:r>
              <a:rPr lang="en-US" sz="11200" dirty="0"/>
              <a:t> </a:t>
            </a:r>
            <a:r>
              <a:rPr lang="en-US" sz="11200" dirty="0" err="1"/>
              <a:t>nga</a:t>
            </a:r>
            <a:r>
              <a:rPr lang="en-US" sz="11200" dirty="0"/>
              <a:t> </a:t>
            </a:r>
            <a:r>
              <a:rPr lang="en-US" sz="11200" dirty="0" err="1" smtClean="0"/>
              <a:t>Institucioni</a:t>
            </a:r>
            <a:r>
              <a:rPr lang="en-US" sz="11200" dirty="0" smtClean="0"/>
              <a:t>		8</a:t>
            </a:r>
            <a:endParaRPr lang="en-US" sz="11200" dirty="0"/>
          </a:p>
          <a:p>
            <a:pPr marL="0" indent="0">
              <a:buNone/>
            </a:pPr>
            <a:r>
              <a:rPr lang="en-US" sz="11200" dirty="0"/>
              <a:t> </a:t>
            </a:r>
            <a:r>
              <a:rPr lang="en-US" sz="11200" dirty="0" err="1" smtClean="0"/>
              <a:t>Fëmijë</a:t>
            </a:r>
            <a:r>
              <a:rPr lang="en-US" sz="11200" dirty="0" smtClean="0"/>
              <a:t> </a:t>
            </a:r>
            <a:r>
              <a:rPr lang="en-US" sz="11200" dirty="0" err="1"/>
              <a:t>të</a:t>
            </a:r>
            <a:r>
              <a:rPr lang="en-US" sz="11200" dirty="0"/>
              <a:t> </a:t>
            </a:r>
            <a:r>
              <a:rPr lang="en-US" sz="11200" dirty="0" err="1"/>
              <a:t>braktisur</a:t>
            </a:r>
            <a:r>
              <a:rPr lang="en-US" sz="11200" dirty="0"/>
              <a:t> </a:t>
            </a:r>
            <a:r>
              <a:rPr lang="en-US" sz="11200" dirty="0" err="1"/>
              <a:t>të</a:t>
            </a:r>
            <a:r>
              <a:rPr lang="en-US" sz="11200" dirty="0"/>
              <a:t> </a:t>
            </a:r>
            <a:r>
              <a:rPr lang="en-US" sz="11200" dirty="0" err="1"/>
              <a:t>birësuar</a:t>
            </a:r>
            <a:r>
              <a:rPr lang="en-US" sz="11200" dirty="0"/>
              <a:t> </a:t>
            </a:r>
            <a:r>
              <a:rPr lang="en-US" sz="11200" dirty="0" err="1" smtClean="0"/>
              <a:t>jashtë</a:t>
            </a:r>
            <a:r>
              <a:rPr lang="en-US" sz="11200" dirty="0" smtClean="0"/>
              <a:t> </a:t>
            </a:r>
            <a:r>
              <a:rPr lang="en-US" sz="11200" dirty="0" err="1" smtClean="0"/>
              <a:t>vendit</a:t>
            </a:r>
            <a:r>
              <a:rPr lang="en-US" sz="11200" dirty="0" smtClean="0"/>
              <a:t>			8</a:t>
            </a:r>
          </a:p>
          <a:p>
            <a:pPr marL="0" indent="0">
              <a:buNone/>
            </a:pPr>
            <a:r>
              <a:rPr lang="en-US" sz="11200" dirty="0" smtClean="0"/>
              <a:t>________________________________________________________</a:t>
            </a:r>
            <a:r>
              <a:rPr lang="en-US" sz="11200" dirty="0"/>
              <a:t> </a:t>
            </a:r>
          </a:p>
          <a:p>
            <a:pPr marL="0" indent="0">
              <a:buNone/>
            </a:pPr>
            <a:r>
              <a:rPr lang="en-US" sz="11200" b="1" dirty="0" err="1"/>
              <a:t>Totali</a:t>
            </a:r>
            <a:r>
              <a:rPr lang="en-US" sz="11200" b="1" dirty="0"/>
              <a:t> </a:t>
            </a:r>
            <a:r>
              <a:rPr lang="en-US" sz="11200" b="1" dirty="0" err="1"/>
              <a:t>i</a:t>
            </a:r>
            <a:r>
              <a:rPr lang="en-US" sz="11200" b="1" dirty="0"/>
              <a:t> </a:t>
            </a:r>
            <a:r>
              <a:rPr lang="en-US" sz="11200" b="1" dirty="0" err="1"/>
              <a:t>birësimeve</a:t>
            </a:r>
            <a:r>
              <a:rPr lang="en-US" sz="11200" b="1" dirty="0"/>
              <a:t>		</a:t>
            </a:r>
            <a:r>
              <a:rPr lang="en-US" sz="11200" b="1" dirty="0" smtClean="0"/>
              <a:t>    					</a:t>
            </a:r>
            <a:r>
              <a:rPr lang="en-US" sz="11200" b="1" u="sng" dirty="0" smtClean="0"/>
              <a:t>19</a:t>
            </a:r>
            <a:endParaRPr lang="en-US" sz="11200" dirty="0"/>
          </a:p>
          <a:p>
            <a:pPr marL="0" indent="0">
              <a:buNone/>
            </a:pPr>
            <a:r>
              <a:rPr lang="en-US" sz="11200" dirty="0"/>
              <a:t> </a:t>
            </a:r>
            <a:r>
              <a:rPr lang="en-US" sz="11200" b="1" dirty="0"/>
              <a:t> </a:t>
            </a:r>
            <a:r>
              <a:rPr lang="en-US" sz="11200" b="1" dirty="0" smtClean="0"/>
              <a:t>(14 </a:t>
            </a:r>
            <a:r>
              <a:rPr lang="en-US" sz="11200" b="1" dirty="0" err="1" smtClean="0"/>
              <a:t>sh</a:t>
            </a:r>
            <a:r>
              <a:rPr lang="en-US" sz="11200" b="1" dirty="0" smtClean="0"/>
              <a:t>+ 2s+ 3rr</a:t>
            </a:r>
            <a:r>
              <a:rPr lang="en-US" sz="11200" b="1" dirty="0"/>
              <a:t>)</a:t>
            </a:r>
            <a:endParaRPr lang="en-US" sz="11200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r>
              <a:rPr lang="en-US" sz="9600" baseline="30000" dirty="0" err="1"/>
              <a:t>Shënim</a:t>
            </a:r>
            <a:r>
              <a:rPr lang="en-US" sz="9600" baseline="30000" dirty="0"/>
              <a:t>: </a:t>
            </a:r>
            <a:r>
              <a:rPr lang="en-US" sz="9600" b="1" baseline="30000" dirty="0" err="1"/>
              <a:t>sh</a:t>
            </a:r>
            <a:r>
              <a:rPr lang="en-US" sz="9600" baseline="30000" dirty="0"/>
              <a:t> – </a:t>
            </a:r>
            <a:r>
              <a:rPr lang="en-US" sz="9600" baseline="30000" dirty="0" err="1"/>
              <a:t>Fëmijë</a:t>
            </a:r>
            <a:r>
              <a:rPr lang="en-US" sz="9600" baseline="30000" dirty="0"/>
              <a:t> </a:t>
            </a:r>
            <a:r>
              <a:rPr lang="en-US" sz="9600" baseline="30000" dirty="0" err="1"/>
              <a:t>të</a:t>
            </a:r>
            <a:r>
              <a:rPr lang="en-US" sz="9600" baseline="30000" dirty="0"/>
              <a:t> </a:t>
            </a:r>
            <a:r>
              <a:rPr lang="en-US" sz="9600" baseline="30000" dirty="0" err="1"/>
              <a:t>shëndetshëm</a:t>
            </a:r>
            <a:r>
              <a:rPr lang="en-US" sz="9600" baseline="30000" dirty="0"/>
              <a:t>; </a:t>
            </a:r>
            <a:r>
              <a:rPr lang="en-US" sz="9600" b="1" baseline="30000" dirty="0"/>
              <a:t>s</a:t>
            </a:r>
            <a:r>
              <a:rPr lang="en-US" sz="9600" baseline="30000" dirty="0"/>
              <a:t> – </a:t>
            </a:r>
            <a:r>
              <a:rPr lang="en-US" sz="9600" baseline="30000" dirty="0" err="1"/>
              <a:t>Fëmijë</a:t>
            </a:r>
            <a:r>
              <a:rPr lang="en-US" sz="9600" baseline="30000" dirty="0"/>
              <a:t> me </a:t>
            </a:r>
            <a:r>
              <a:rPr lang="en-US" sz="9600" baseline="30000" dirty="0" err="1"/>
              <a:t>probleme</a:t>
            </a:r>
            <a:r>
              <a:rPr lang="en-US" sz="9600" baseline="30000" dirty="0"/>
              <a:t> </a:t>
            </a:r>
            <a:r>
              <a:rPr lang="en-US" sz="9600" baseline="30000" dirty="0" err="1"/>
              <a:t>shëndetësore</a:t>
            </a:r>
            <a:r>
              <a:rPr lang="en-US" sz="9600" baseline="30000" dirty="0"/>
              <a:t>; </a:t>
            </a:r>
            <a:r>
              <a:rPr lang="en-US" sz="9600" b="1" baseline="30000" dirty="0" err="1"/>
              <a:t>rr</a:t>
            </a:r>
            <a:r>
              <a:rPr lang="en-US" sz="9600" baseline="30000" dirty="0"/>
              <a:t> – </a:t>
            </a:r>
            <a:r>
              <a:rPr lang="en-US" sz="9600" baseline="30000" dirty="0" err="1"/>
              <a:t>Fëmijë</a:t>
            </a:r>
            <a:r>
              <a:rPr lang="en-US" sz="9600" baseline="30000" dirty="0"/>
              <a:t> me </a:t>
            </a:r>
            <a:r>
              <a:rPr lang="en-US" sz="9600" baseline="30000" dirty="0" err="1"/>
              <a:t>moshë</a:t>
            </a:r>
            <a:r>
              <a:rPr lang="en-US" sz="9600" baseline="30000" dirty="0"/>
              <a:t> </a:t>
            </a:r>
            <a:r>
              <a:rPr lang="en-US" sz="9600" baseline="30000" dirty="0" err="1"/>
              <a:t>të</a:t>
            </a:r>
            <a:r>
              <a:rPr lang="en-US" sz="9600" baseline="30000" dirty="0"/>
              <a:t> </a:t>
            </a:r>
            <a:r>
              <a:rPr lang="en-US" sz="9600" baseline="30000" dirty="0" err="1"/>
              <a:t>rritur</a:t>
            </a:r>
            <a:r>
              <a:rPr lang="en-US" sz="9600" baseline="30000" dirty="0"/>
              <a:t> </a:t>
            </a:r>
            <a:r>
              <a:rPr lang="en-US" sz="9600" baseline="30000" dirty="0" err="1"/>
              <a:t>mbi</a:t>
            </a:r>
            <a:r>
              <a:rPr lang="en-US" sz="9600" baseline="30000" dirty="0"/>
              <a:t> 5-vjeç</a:t>
            </a:r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r>
              <a:rPr lang="en-US" sz="8000" b="1" dirty="0"/>
              <a:t> </a:t>
            </a:r>
            <a:endParaRPr lang="en-US" sz="8000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dirty="0" err="1"/>
              <a:t>Shënim</a:t>
            </a:r>
            <a:r>
              <a:rPr lang="en-US" dirty="0"/>
              <a:t>: </a:t>
            </a:r>
            <a:r>
              <a:rPr lang="en-US" b="1" dirty="0" err="1"/>
              <a:t>sh</a:t>
            </a:r>
            <a:r>
              <a:rPr lang="en-US" dirty="0"/>
              <a:t> – </a:t>
            </a:r>
            <a:r>
              <a:rPr lang="en-US" dirty="0" err="1"/>
              <a:t>Fëmijë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shëndetshëm</a:t>
            </a:r>
            <a:r>
              <a:rPr lang="en-US" dirty="0"/>
              <a:t>; </a:t>
            </a:r>
            <a:r>
              <a:rPr lang="en-US" b="1" dirty="0"/>
              <a:t>s</a:t>
            </a:r>
            <a:r>
              <a:rPr lang="en-US" dirty="0"/>
              <a:t> – </a:t>
            </a:r>
            <a:r>
              <a:rPr lang="en-US" dirty="0" err="1"/>
              <a:t>Fëmijë</a:t>
            </a:r>
            <a:r>
              <a:rPr lang="en-US" dirty="0"/>
              <a:t> me </a:t>
            </a:r>
            <a:r>
              <a:rPr lang="en-US" dirty="0" err="1"/>
              <a:t>probleme</a:t>
            </a:r>
            <a:r>
              <a:rPr lang="en-US" dirty="0"/>
              <a:t> </a:t>
            </a:r>
            <a:r>
              <a:rPr lang="en-US" dirty="0" err="1"/>
              <a:t>shëndetësore</a:t>
            </a:r>
            <a:r>
              <a:rPr lang="en-US" dirty="0"/>
              <a:t>; </a:t>
            </a:r>
            <a:r>
              <a:rPr lang="en-US" b="1" dirty="0" err="1"/>
              <a:t>rr</a:t>
            </a:r>
            <a:r>
              <a:rPr lang="en-US" dirty="0"/>
              <a:t> – </a:t>
            </a:r>
            <a:r>
              <a:rPr lang="en-US" dirty="0" err="1"/>
              <a:t>Fëmijë</a:t>
            </a:r>
            <a:r>
              <a:rPr lang="en-US" dirty="0"/>
              <a:t> me </a:t>
            </a:r>
            <a:r>
              <a:rPr lang="en-US" dirty="0" err="1"/>
              <a:t>moshë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rritur</a:t>
            </a:r>
            <a:r>
              <a:rPr lang="en-US" dirty="0"/>
              <a:t> </a:t>
            </a:r>
            <a:r>
              <a:rPr lang="en-US" dirty="0" err="1"/>
              <a:t>mbi</a:t>
            </a:r>
            <a:r>
              <a:rPr lang="en-US" dirty="0"/>
              <a:t> 5-vjeç</a:t>
            </a:r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115" y="14962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786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</TotalTime>
  <Words>1036</Words>
  <Application>Microsoft Office PowerPoint</Application>
  <PresentationFormat>Widescreen</PresentationFormat>
  <Paragraphs>180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Misioni i Komitetit Shqiptar të Birësimeve</vt:lpstr>
      <vt:lpstr>BAZA LIGJORE </vt:lpstr>
      <vt:lpstr>Sektori juridik :  </vt:lpstr>
      <vt:lpstr>Sektori juridik në mbeshtetje të  Këshillit Drejtues të KSHB</vt:lpstr>
      <vt:lpstr>Sektori psiko - social  </vt:lpstr>
      <vt:lpstr>Sektori psiko social  gjate 2021  </vt:lpstr>
      <vt:lpstr>Keshilli Drejtues i KSHB ka shqyrtuar :</vt:lpstr>
      <vt:lpstr> KËRKESA PËR BIRËSIM TË RREGJISTRUARA NË 2021 </vt:lpstr>
      <vt:lpstr>BIRËSIME TË REALIZUARA GJATË VITIT 2021   </vt:lpstr>
      <vt:lpstr>  TË DHËNA TË FËMIJËVE  TË BIRËSUAR GJATË VITIT 2021   </vt:lpstr>
      <vt:lpstr>STATISTIKA   PËRMBLEDHËSE </vt:lpstr>
      <vt:lpstr>Problematikat </vt:lpstr>
      <vt:lpstr>Objektivat e për 2022</vt:lpstr>
      <vt:lpstr>Pyetje ?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Misioni I Komitetit Shqiptar te Biresimeve</dc:title>
  <dc:creator>Alma Sulstarova</dc:creator>
  <cp:lastModifiedBy>Alma Sulstarova</cp:lastModifiedBy>
  <cp:revision>27</cp:revision>
  <dcterms:created xsi:type="dcterms:W3CDTF">2022-02-09T08:11:26Z</dcterms:created>
  <dcterms:modified xsi:type="dcterms:W3CDTF">2022-02-09T13:33:15Z</dcterms:modified>
</cp:coreProperties>
</file>